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5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1" r:id="rId9"/>
    <p:sldId id="285" r:id="rId10"/>
    <p:sldId id="286" r:id="rId11"/>
    <p:sldId id="293" r:id="rId12"/>
    <p:sldId id="296" r:id="rId13"/>
    <p:sldId id="265" r:id="rId14"/>
    <p:sldId id="268" r:id="rId15"/>
    <p:sldId id="264" r:id="rId16"/>
    <p:sldId id="266" r:id="rId17"/>
    <p:sldId id="269" r:id="rId18"/>
    <p:sldId id="270" r:id="rId19"/>
    <p:sldId id="271" r:id="rId20"/>
    <p:sldId id="273" r:id="rId21"/>
    <p:sldId id="274" r:id="rId22"/>
    <p:sldId id="297" r:id="rId23"/>
    <p:sldId id="298" r:id="rId24"/>
    <p:sldId id="299" r:id="rId25"/>
    <p:sldId id="275" r:id="rId26"/>
    <p:sldId id="277" r:id="rId27"/>
    <p:sldId id="278" r:id="rId28"/>
    <p:sldId id="279" r:id="rId29"/>
    <p:sldId id="280" r:id="rId30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72" y="-15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sha Amisha" userId="48ac4891b83bd958" providerId="LiveId" clId="{0051FC4F-76A6-4163-B12B-6F09F4729BA8}"/>
    <pc:docChg chg="modSld">
      <pc:chgData name="Amisha Amisha" userId="48ac4891b83bd958" providerId="LiveId" clId="{0051FC4F-76A6-4163-B12B-6F09F4729BA8}" dt="2024-08-02T12:07:21.065" v="48" actId="20577"/>
      <pc:docMkLst>
        <pc:docMk/>
      </pc:docMkLst>
      <pc:sldChg chg="modSp mod">
        <pc:chgData name="Amisha Amisha" userId="48ac4891b83bd958" providerId="LiveId" clId="{0051FC4F-76A6-4163-B12B-6F09F4729BA8}" dt="2024-08-02T12:07:21.065" v="48" actId="20577"/>
        <pc:sldMkLst>
          <pc:docMk/>
          <pc:sldMk cId="0" sldId="277"/>
        </pc:sldMkLst>
        <pc:graphicFrameChg chg="modGraphic">
          <ac:chgData name="Amisha Amisha" userId="48ac4891b83bd958" providerId="LiveId" clId="{0051FC4F-76A6-4163-B12B-6F09F4729BA8}" dt="2024-08-02T12:07:21.065" v="48" actId="20577"/>
          <ac:graphicFrameMkLst>
            <pc:docMk/>
            <pc:sldMk cId="0" sldId="277"/>
            <ac:graphicFrameMk id="8" creationId="{00000000-0000-0000-0000-000000000000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34254" y="2905649"/>
            <a:ext cx="2619375" cy="803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F5C4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850899"/>
            <a:ext cx="10375899" cy="5842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399" y="1106931"/>
            <a:ext cx="10375392" cy="71627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0584" y="856995"/>
            <a:ext cx="2895600" cy="136550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399" y="1140111"/>
            <a:ext cx="10375898" cy="61695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59352" y="887475"/>
            <a:ext cx="2798063" cy="12679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2399" y="1024239"/>
            <a:ext cx="10388600" cy="603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18455" y="1585079"/>
            <a:ext cx="7788909" cy="4993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4.pn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image" Target="../media/image145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" Type="http://schemas.openxmlformats.org/officeDocument/2006/relationships/image" Target="../media/image1.jp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26" Type="http://schemas.openxmlformats.org/officeDocument/2006/relationships/image" Target="../media/image186.png"/><Relationship Id="rId3" Type="http://schemas.openxmlformats.org/officeDocument/2006/relationships/image" Target="../media/image145.png"/><Relationship Id="rId21" Type="http://schemas.openxmlformats.org/officeDocument/2006/relationships/image" Target="../media/image181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5" Type="http://schemas.openxmlformats.org/officeDocument/2006/relationships/image" Target="../media/image185.png"/><Relationship Id="rId2" Type="http://schemas.openxmlformats.org/officeDocument/2006/relationships/image" Target="../media/image1.jp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29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24" Type="http://schemas.openxmlformats.org/officeDocument/2006/relationships/image" Target="../media/image184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23" Type="http://schemas.openxmlformats.org/officeDocument/2006/relationships/image" Target="../media/image183.png"/><Relationship Id="rId28" Type="http://schemas.openxmlformats.org/officeDocument/2006/relationships/image" Target="../media/image188.png"/><Relationship Id="rId10" Type="http://schemas.openxmlformats.org/officeDocument/2006/relationships/image" Target="../media/image170.png"/><Relationship Id="rId19" Type="http://schemas.openxmlformats.org/officeDocument/2006/relationships/image" Target="../media/image179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Relationship Id="rId22" Type="http://schemas.openxmlformats.org/officeDocument/2006/relationships/image" Target="../media/image182.png"/><Relationship Id="rId27" Type="http://schemas.openxmlformats.org/officeDocument/2006/relationships/image" Target="../media/image1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59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34" Type="http://schemas.openxmlformats.org/officeDocument/2006/relationships/image" Target="../media/image6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58.png"/><Relationship Id="rId25" Type="http://schemas.openxmlformats.org/officeDocument/2006/relationships/image" Target="../media/image39.png"/><Relationship Id="rId33" Type="http://schemas.openxmlformats.org/officeDocument/2006/relationships/image" Target="../media/image63.png"/><Relationship Id="rId2" Type="http://schemas.openxmlformats.org/officeDocument/2006/relationships/image" Target="../media/image15.jpg"/><Relationship Id="rId16" Type="http://schemas.openxmlformats.org/officeDocument/2006/relationships/image" Target="../media/image30.png"/><Relationship Id="rId20" Type="http://schemas.openxmlformats.org/officeDocument/2006/relationships/image" Target="../media/image61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62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66.png"/><Relationship Id="rId10" Type="http://schemas.openxmlformats.org/officeDocument/2006/relationships/image" Target="../media/image24.png"/><Relationship Id="rId19" Type="http://schemas.openxmlformats.org/officeDocument/2006/relationships/image" Target="../media/image60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65.png"/><Relationship Id="rId8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71.png"/><Relationship Id="rId26" Type="http://schemas.openxmlformats.org/officeDocument/2006/relationships/image" Target="../media/image39.png"/><Relationship Id="rId3" Type="http://schemas.openxmlformats.org/officeDocument/2006/relationships/image" Target="../media/image68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70.png"/><Relationship Id="rId25" Type="http://schemas.openxmlformats.org/officeDocument/2006/relationships/image" Target="../media/image38.png"/><Relationship Id="rId33" Type="http://schemas.openxmlformats.org/officeDocument/2006/relationships/image" Target="../media/image73.png"/><Relationship Id="rId2" Type="http://schemas.openxmlformats.org/officeDocument/2006/relationships/image" Target="../media/image67.jpg"/><Relationship Id="rId16" Type="http://schemas.openxmlformats.org/officeDocument/2006/relationships/image" Target="../media/image6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7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8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jpg"/><Relationship Id="rId7" Type="http://schemas.openxmlformats.org/officeDocument/2006/relationships/image" Target="../media/image8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99" y="850899"/>
            <a:ext cx="10375900" cy="5842000"/>
            <a:chOff x="152399" y="850899"/>
            <a:chExt cx="10375900" cy="5842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99" y="850899"/>
              <a:ext cx="10375900" cy="5842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45424" y="2277363"/>
              <a:ext cx="1901952" cy="8412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4320" y="1366011"/>
              <a:ext cx="2420112" cy="1066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1079" y="1817115"/>
              <a:ext cx="1862327" cy="8199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7815" y="1868931"/>
              <a:ext cx="4379976" cy="15544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0320" y="2719323"/>
              <a:ext cx="4157472" cy="15544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88152" y="3584955"/>
              <a:ext cx="4739640" cy="155447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10499" y="2052658"/>
            <a:ext cx="3913504" cy="25958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358775" algn="r">
              <a:lnSpc>
                <a:spcPct val="100499"/>
              </a:lnSpc>
              <a:spcBef>
                <a:spcPts val="70"/>
              </a:spcBef>
            </a:pPr>
            <a:r>
              <a:rPr sz="5600" spc="5" dirty="0">
                <a:solidFill>
                  <a:srgbClr val="FFFFFF"/>
                </a:solidFill>
              </a:rPr>
              <a:t>How</a:t>
            </a:r>
            <a:r>
              <a:rPr sz="5600" spc="-80" dirty="0">
                <a:solidFill>
                  <a:srgbClr val="FFFFFF"/>
                </a:solidFill>
              </a:rPr>
              <a:t> </a:t>
            </a:r>
            <a:r>
              <a:rPr sz="5600" spc="10" dirty="0">
                <a:solidFill>
                  <a:srgbClr val="FFFFFF"/>
                </a:solidFill>
              </a:rPr>
              <a:t>Many </a:t>
            </a:r>
            <a:r>
              <a:rPr sz="5600" spc="-1540" dirty="0">
                <a:solidFill>
                  <a:srgbClr val="FFFFFF"/>
                </a:solidFill>
              </a:rPr>
              <a:t> </a:t>
            </a:r>
            <a:r>
              <a:rPr sz="5600" spc="-15" dirty="0">
                <a:solidFill>
                  <a:srgbClr val="FFFFFF"/>
                </a:solidFill>
              </a:rPr>
              <a:t>Times</a:t>
            </a:r>
            <a:r>
              <a:rPr sz="5600" spc="-5" dirty="0">
                <a:solidFill>
                  <a:srgbClr val="FFFFFF"/>
                </a:solidFill>
              </a:rPr>
              <a:t> </a:t>
            </a:r>
            <a:r>
              <a:rPr sz="5600" spc="-50" dirty="0">
                <a:solidFill>
                  <a:srgbClr val="FFFFFF"/>
                </a:solidFill>
              </a:rPr>
              <a:t>We </a:t>
            </a:r>
            <a:r>
              <a:rPr sz="5600" spc="-45" dirty="0">
                <a:solidFill>
                  <a:srgbClr val="FFFFFF"/>
                </a:solidFill>
              </a:rPr>
              <a:t> </a:t>
            </a:r>
            <a:r>
              <a:rPr sz="5600" spc="10" dirty="0">
                <a:solidFill>
                  <a:srgbClr val="FFFFFF"/>
                </a:solidFill>
              </a:rPr>
              <a:t>Get</a:t>
            </a:r>
            <a:r>
              <a:rPr sz="5600" spc="-15" dirty="0">
                <a:solidFill>
                  <a:srgbClr val="FFFFFF"/>
                </a:solidFill>
              </a:rPr>
              <a:t> </a:t>
            </a:r>
            <a:r>
              <a:rPr sz="5600" dirty="0">
                <a:solidFill>
                  <a:srgbClr val="FFFFFF"/>
                </a:solidFill>
              </a:rPr>
              <a:t>a</a:t>
            </a:r>
            <a:r>
              <a:rPr sz="5600" spc="-15" dirty="0">
                <a:solidFill>
                  <a:srgbClr val="FFFFFF"/>
                </a:solidFill>
              </a:rPr>
              <a:t> </a:t>
            </a:r>
            <a:r>
              <a:rPr sz="5600" spc="5" dirty="0">
                <a:solidFill>
                  <a:srgbClr val="FFFFFF"/>
                </a:solidFill>
              </a:rPr>
              <a:t>Life</a:t>
            </a:r>
            <a:r>
              <a:rPr sz="5600" spc="-15" dirty="0">
                <a:solidFill>
                  <a:srgbClr val="FFFFFF"/>
                </a:solidFill>
              </a:rPr>
              <a:t> </a:t>
            </a:r>
            <a:r>
              <a:rPr sz="5600" dirty="0">
                <a:solidFill>
                  <a:srgbClr val="FFFFFF"/>
                </a:solidFill>
              </a:rPr>
              <a:t>?</a:t>
            </a:r>
            <a:endParaRPr sz="5600"/>
          </a:p>
        </p:txBody>
      </p:sp>
      <p:grpSp>
        <p:nvGrpSpPr>
          <p:cNvPr id="11" name="object 11"/>
          <p:cNvGrpSpPr/>
          <p:nvPr/>
        </p:nvGrpSpPr>
        <p:grpSpPr>
          <a:xfrm>
            <a:off x="152399" y="2499867"/>
            <a:ext cx="6632575" cy="4193540"/>
            <a:chOff x="152399" y="2499867"/>
            <a:chExt cx="6632575" cy="419354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399" y="2499867"/>
              <a:ext cx="6632448" cy="41930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399" y="2665125"/>
              <a:ext cx="6297252" cy="40277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BCB9D5-0C43-ADF4-05D7-C0B03BD51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2" y="208028"/>
            <a:ext cx="1963727" cy="277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3728D-F266-0D52-BE0D-0102579BC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25" y="0"/>
            <a:ext cx="2110711" cy="298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8D4AC-5916-A1A8-8561-CC6DED733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35" y="104015"/>
            <a:ext cx="2021543" cy="2861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92B38-4B46-1182-672B-5AEC048ED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4" y="-22186"/>
            <a:ext cx="2110710" cy="2987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AD96D-84AC-8CA0-6E45-67B2401432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2" y="3371121"/>
            <a:ext cx="2132047" cy="3017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EC725C-1B95-BA0F-7E7E-CDEEEA10BA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95" y="3371121"/>
            <a:ext cx="2132048" cy="3017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35790-4382-FFBE-5BED-776FB529BE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21" y="3340919"/>
            <a:ext cx="2132048" cy="3017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27B8DE-B66B-226D-FF87-6BCA4BD34D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6" y="3371122"/>
            <a:ext cx="2110708" cy="29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2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9D588-63E4-71CE-D87C-F34406A1F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3" y="1240343"/>
            <a:ext cx="2858718" cy="4046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7DC90B-5E03-ACA6-2E24-6B3CE86432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42" y="1240343"/>
            <a:ext cx="2858716" cy="404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3B8F3-43F8-85BB-5F0D-E57A9C459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84" y="1240343"/>
            <a:ext cx="2858716" cy="404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69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D735E-4315-C71D-D60D-2B1A31DCB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24" y="0"/>
            <a:ext cx="5343552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06271" y="1033731"/>
            <a:ext cx="2068195" cy="727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600" b="0" spc="-5" dirty="0">
                <a:solidFill>
                  <a:srgbClr val="262626"/>
                </a:solidFill>
                <a:latin typeface="Arial MT"/>
                <a:cs typeface="Arial MT"/>
              </a:rPr>
              <a:t>T</a:t>
            </a:r>
            <a:r>
              <a:rPr sz="4600" b="0" spc="-10" dirty="0">
                <a:solidFill>
                  <a:srgbClr val="262626"/>
                </a:solidFill>
                <a:latin typeface="Arial MT"/>
                <a:cs typeface="Arial MT"/>
              </a:rPr>
              <a:t>E</a:t>
            </a:r>
            <a:r>
              <a:rPr sz="4600" b="0" spc="-5" dirty="0">
                <a:solidFill>
                  <a:srgbClr val="262626"/>
                </a:solidFill>
                <a:latin typeface="Arial MT"/>
                <a:cs typeface="Arial MT"/>
              </a:rPr>
              <a:t>RMS</a:t>
            </a:r>
            <a:endParaRPr sz="4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99558" y="2656597"/>
            <a:ext cx="1755139" cy="2186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" dirty="0">
                <a:latin typeface="Arial Black"/>
                <a:cs typeface="Arial Black"/>
              </a:rPr>
              <a:t>Daily</a:t>
            </a:r>
            <a:r>
              <a:rPr sz="2000" spc="-10" dirty="0">
                <a:latin typeface="Arial Black"/>
                <a:cs typeface="Arial Black"/>
              </a:rPr>
              <a:t> </a:t>
            </a:r>
            <a:r>
              <a:rPr sz="2000" spc="15" dirty="0">
                <a:latin typeface="Arial Black"/>
                <a:cs typeface="Arial Black"/>
              </a:rPr>
              <a:t>Basis</a:t>
            </a:r>
            <a:endParaRPr sz="2000">
              <a:latin typeface="Arial Black"/>
              <a:cs typeface="Arial Black"/>
            </a:endParaRPr>
          </a:p>
          <a:p>
            <a:pPr marL="12700" marR="5080">
              <a:lnSpc>
                <a:spcPct val="202500"/>
              </a:lnSpc>
              <a:spcBef>
                <a:spcPts val="35"/>
              </a:spcBef>
            </a:pPr>
            <a:r>
              <a:rPr sz="2000" spc="20" dirty="0">
                <a:latin typeface="Arial Black"/>
                <a:cs typeface="Arial Black"/>
              </a:rPr>
              <a:t>Daily </a:t>
            </a:r>
            <a:r>
              <a:rPr sz="2000" spc="15" dirty="0">
                <a:latin typeface="Arial Black"/>
                <a:cs typeface="Arial Black"/>
              </a:rPr>
              <a:t>Basis </a:t>
            </a:r>
            <a:r>
              <a:rPr sz="2000" spc="20" dirty="0">
                <a:latin typeface="Arial Black"/>
                <a:cs typeface="Arial Black"/>
              </a:rPr>
              <a:t> </a:t>
            </a:r>
            <a:r>
              <a:rPr sz="2000" spc="25" dirty="0">
                <a:latin typeface="Arial Black"/>
                <a:cs typeface="Arial Black"/>
              </a:rPr>
              <a:t>50000</a:t>
            </a:r>
            <a:r>
              <a:rPr sz="2000" spc="5" dirty="0">
                <a:latin typeface="Arial Black"/>
                <a:cs typeface="Arial Black"/>
              </a:rPr>
              <a:t>/</a:t>
            </a:r>
            <a:r>
              <a:rPr sz="2000" spc="10" dirty="0">
                <a:latin typeface="Arial Black"/>
                <a:cs typeface="Arial Black"/>
              </a:rPr>
              <a:t>-</a:t>
            </a:r>
            <a:r>
              <a:rPr sz="2000" spc="25" dirty="0">
                <a:latin typeface="Arial Black"/>
                <a:cs typeface="Arial Black"/>
              </a:rPr>
              <a:t>Da</a:t>
            </a:r>
            <a:r>
              <a:rPr sz="2000" spc="15" dirty="0">
                <a:latin typeface="Arial Black"/>
                <a:cs typeface="Arial Black"/>
              </a:rPr>
              <a:t>i</a:t>
            </a:r>
            <a:r>
              <a:rPr sz="2000" spc="45" dirty="0">
                <a:latin typeface="Arial Black"/>
                <a:cs typeface="Arial Black"/>
              </a:rPr>
              <a:t>l</a:t>
            </a:r>
            <a:r>
              <a:rPr sz="2000" dirty="0">
                <a:latin typeface="Arial Black"/>
                <a:cs typeface="Arial Black"/>
              </a:rPr>
              <a:t>y  </a:t>
            </a:r>
            <a:r>
              <a:rPr sz="2000" spc="15" dirty="0">
                <a:latin typeface="Arial Black"/>
                <a:cs typeface="Arial Black"/>
              </a:rPr>
              <a:t>Weekly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8595" y="2656597"/>
            <a:ext cx="1353820" cy="2503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 indent="-1771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9865" algn="l"/>
              </a:tabLst>
            </a:pPr>
            <a:r>
              <a:rPr sz="2000" spc="15" dirty="0">
                <a:latin typeface="Arial Black"/>
                <a:cs typeface="Arial Black"/>
              </a:rPr>
              <a:t>Closing</a:t>
            </a:r>
            <a:endParaRPr sz="2000">
              <a:latin typeface="Arial Black"/>
              <a:cs typeface="Arial Black"/>
            </a:endParaRPr>
          </a:p>
          <a:p>
            <a:pPr marL="189230" indent="-177165">
              <a:lnSpc>
                <a:spcPct val="100000"/>
              </a:lnSpc>
              <a:spcBef>
                <a:spcPts val="2495"/>
              </a:spcBef>
              <a:buFont typeface="Arial MT"/>
              <a:buChar char="•"/>
              <a:tabLst>
                <a:tab pos="189865" algn="l"/>
              </a:tabLst>
            </a:pPr>
            <a:r>
              <a:rPr sz="2000" spc="5" dirty="0">
                <a:latin typeface="Arial Black"/>
                <a:cs typeface="Arial Black"/>
              </a:rPr>
              <a:t>Payout</a:t>
            </a:r>
            <a:endParaRPr sz="2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 MT"/>
              <a:buChar char="•"/>
            </a:pPr>
            <a:endParaRPr sz="1750">
              <a:latin typeface="Arial Black"/>
              <a:cs typeface="Arial Black"/>
            </a:endParaRPr>
          </a:p>
          <a:p>
            <a:pPr marL="189230" indent="-177165">
              <a:lnSpc>
                <a:spcPct val="100000"/>
              </a:lnSpc>
              <a:buFont typeface="Arial MT"/>
              <a:buChar char="•"/>
              <a:tabLst>
                <a:tab pos="189865" algn="l"/>
              </a:tabLst>
            </a:pPr>
            <a:r>
              <a:rPr sz="2000" spc="25" dirty="0">
                <a:latin typeface="Arial Black"/>
                <a:cs typeface="Arial Black"/>
              </a:rPr>
              <a:t>C</a:t>
            </a:r>
            <a:r>
              <a:rPr sz="2000" spc="45" dirty="0">
                <a:latin typeface="Arial Black"/>
                <a:cs typeface="Arial Black"/>
              </a:rPr>
              <a:t>a</a:t>
            </a:r>
            <a:r>
              <a:rPr sz="2000" spc="25" dirty="0">
                <a:latin typeface="Arial Black"/>
                <a:cs typeface="Arial Black"/>
              </a:rPr>
              <a:t>pp</a:t>
            </a:r>
            <a:r>
              <a:rPr sz="2000" spc="15" dirty="0">
                <a:latin typeface="Arial Black"/>
                <a:cs typeface="Arial Black"/>
              </a:rPr>
              <a:t>i</a:t>
            </a:r>
            <a:r>
              <a:rPr sz="2000" spc="25" dirty="0">
                <a:latin typeface="Arial Black"/>
                <a:cs typeface="Arial Black"/>
              </a:rPr>
              <a:t>n</a:t>
            </a:r>
            <a:r>
              <a:rPr sz="2000" dirty="0">
                <a:latin typeface="Arial Black"/>
                <a:cs typeface="Arial Black"/>
              </a:rPr>
              <a:t>g</a:t>
            </a:r>
            <a:endParaRPr sz="2000">
              <a:latin typeface="Arial Black"/>
              <a:cs typeface="Arial Black"/>
            </a:endParaRPr>
          </a:p>
          <a:p>
            <a:pPr marL="185420" marR="82550" indent="-173355">
              <a:lnSpc>
                <a:spcPct val="104000"/>
              </a:lnSpc>
              <a:spcBef>
                <a:spcPts val="2305"/>
              </a:spcBef>
              <a:buFont typeface="Arial MT"/>
              <a:buChar char="•"/>
              <a:tabLst>
                <a:tab pos="189865" algn="l"/>
              </a:tabLst>
            </a:pPr>
            <a:r>
              <a:rPr sz="2000" spc="-25" dirty="0">
                <a:latin typeface="Arial Black"/>
                <a:cs typeface="Arial Black"/>
              </a:rPr>
              <a:t>R</a:t>
            </a:r>
            <a:r>
              <a:rPr sz="2000" spc="25" dirty="0">
                <a:latin typeface="Arial Black"/>
                <a:cs typeface="Arial Black"/>
              </a:rPr>
              <a:t>e</a:t>
            </a:r>
            <a:r>
              <a:rPr sz="2000" spc="10" dirty="0">
                <a:latin typeface="Arial Black"/>
                <a:cs typeface="Arial Black"/>
              </a:rPr>
              <a:t>w</a:t>
            </a:r>
            <a:r>
              <a:rPr sz="2000" spc="25" dirty="0">
                <a:latin typeface="Arial Black"/>
                <a:cs typeface="Arial Black"/>
              </a:rPr>
              <a:t>a</a:t>
            </a:r>
            <a:r>
              <a:rPr sz="2000" spc="65" dirty="0">
                <a:latin typeface="Arial Black"/>
                <a:cs typeface="Arial Black"/>
              </a:rPr>
              <a:t>r</a:t>
            </a:r>
            <a:r>
              <a:rPr sz="2000" dirty="0">
                <a:latin typeface="Arial Black"/>
                <a:cs typeface="Arial Black"/>
              </a:rPr>
              <a:t>d  </a:t>
            </a:r>
            <a:r>
              <a:rPr sz="2000" spc="15" dirty="0">
                <a:latin typeface="Arial Black"/>
                <a:cs typeface="Arial Black"/>
              </a:rPr>
              <a:t>Closing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41798" y="2782441"/>
            <a:ext cx="2310765" cy="81915"/>
          </a:xfrm>
          <a:custGeom>
            <a:avLst/>
            <a:gdLst/>
            <a:ahLst/>
            <a:cxnLst/>
            <a:rect l="l" t="t" r="r" b="b"/>
            <a:pathLst>
              <a:path w="2310765" h="81914">
                <a:moveTo>
                  <a:pt x="2240174" y="0"/>
                </a:moveTo>
                <a:lnTo>
                  <a:pt x="2238519" y="434"/>
                </a:lnTo>
                <a:lnTo>
                  <a:pt x="2237013" y="3013"/>
                </a:lnTo>
                <a:lnTo>
                  <a:pt x="2237447" y="4671"/>
                </a:lnTo>
                <a:lnTo>
                  <a:pt x="2294932" y="38280"/>
                </a:lnTo>
                <a:lnTo>
                  <a:pt x="2304942" y="38286"/>
                </a:lnTo>
                <a:lnTo>
                  <a:pt x="2304939" y="43695"/>
                </a:lnTo>
                <a:lnTo>
                  <a:pt x="2294922" y="43695"/>
                </a:lnTo>
                <a:lnTo>
                  <a:pt x="2237405" y="77233"/>
                </a:lnTo>
                <a:lnTo>
                  <a:pt x="2236970" y="78888"/>
                </a:lnTo>
                <a:lnTo>
                  <a:pt x="2238471" y="81470"/>
                </a:lnTo>
                <a:lnTo>
                  <a:pt x="2240126" y="81907"/>
                </a:lnTo>
                <a:lnTo>
                  <a:pt x="2305657" y="43695"/>
                </a:lnTo>
                <a:lnTo>
                  <a:pt x="2304939" y="43695"/>
                </a:lnTo>
                <a:lnTo>
                  <a:pt x="2305667" y="43689"/>
                </a:lnTo>
                <a:lnTo>
                  <a:pt x="2310290" y="40994"/>
                </a:lnTo>
                <a:lnTo>
                  <a:pt x="2240174" y="0"/>
                </a:lnTo>
                <a:close/>
              </a:path>
              <a:path w="2310765" h="81914">
                <a:moveTo>
                  <a:pt x="2299564" y="40988"/>
                </a:moveTo>
                <a:lnTo>
                  <a:pt x="2294932" y="43689"/>
                </a:lnTo>
                <a:lnTo>
                  <a:pt x="2304939" y="43695"/>
                </a:lnTo>
                <a:lnTo>
                  <a:pt x="2304939" y="43327"/>
                </a:lnTo>
                <a:lnTo>
                  <a:pt x="2303564" y="43327"/>
                </a:lnTo>
                <a:lnTo>
                  <a:pt x="2299564" y="40988"/>
                </a:lnTo>
                <a:close/>
              </a:path>
              <a:path w="2310765" h="81914">
                <a:moveTo>
                  <a:pt x="3" y="36936"/>
                </a:moveTo>
                <a:lnTo>
                  <a:pt x="0" y="42346"/>
                </a:lnTo>
                <a:lnTo>
                  <a:pt x="2294932" y="43689"/>
                </a:lnTo>
                <a:lnTo>
                  <a:pt x="2299564" y="40988"/>
                </a:lnTo>
                <a:lnTo>
                  <a:pt x="2294932" y="38280"/>
                </a:lnTo>
                <a:lnTo>
                  <a:pt x="3" y="36936"/>
                </a:lnTo>
                <a:close/>
              </a:path>
              <a:path w="2310765" h="81914">
                <a:moveTo>
                  <a:pt x="2303566" y="38654"/>
                </a:moveTo>
                <a:lnTo>
                  <a:pt x="2299564" y="40988"/>
                </a:lnTo>
                <a:lnTo>
                  <a:pt x="2303564" y="43327"/>
                </a:lnTo>
                <a:lnTo>
                  <a:pt x="2303566" y="38654"/>
                </a:lnTo>
                <a:close/>
              </a:path>
              <a:path w="2310765" h="81914">
                <a:moveTo>
                  <a:pt x="2304941" y="38654"/>
                </a:moveTo>
                <a:lnTo>
                  <a:pt x="2303566" y="38654"/>
                </a:lnTo>
                <a:lnTo>
                  <a:pt x="2303564" y="43327"/>
                </a:lnTo>
                <a:lnTo>
                  <a:pt x="2304939" y="43327"/>
                </a:lnTo>
                <a:lnTo>
                  <a:pt x="2304941" y="38654"/>
                </a:lnTo>
                <a:close/>
              </a:path>
              <a:path w="2310765" h="81914">
                <a:moveTo>
                  <a:pt x="2294932" y="38280"/>
                </a:moveTo>
                <a:lnTo>
                  <a:pt x="2299564" y="40988"/>
                </a:lnTo>
                <a:lnTo>
                  <a:pt x="2303566" y="38654"/>
                </a:lnTo>
                <a:lnTo>
                  <a:pt x="2304941" y="38654"/>
                </a:lnTo>
                <a:lnTo>
                  <a:pt x="2304942" y="38286"/>
                </a:lnTo>
                <a:lnTo>
                  <a:pt x="2294932" y="38280"/>
                </a:lnTo>
                <a:close/>
              </a:path>
            </a:pathLst>
          </a:custGeom>
          <a:solidFill>
            <a:srgbClr val="E64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41798" y="3451842"/>
            <a:ext cx="2310765" cy="81915"/>
          </a:xfrm>
          <a:custGeom>
            <a:avLst/>
            <a:gdLst/>
            <a:ahLst/>
            <a:cxnLst/>
            <a:rect l="l" t="t" r="r" b="b"/>
            <a:pathLst>
              <a:path w="2310765" h="81914">
                <a:moveTo>
                  <a:pt x="2240174" y="0"/>
                </a:moveTo>
                <a:lnTo>
                  <a:pt x="2238519" y="434"/>
                </a:lnTo>
                <a:lnTo>
                  <a:pt x="2237013" y="3013"/>
                </a:lnTo>
                <a:lnTo>
                  <a:pt x="2237447" y="4671"/>
                </a:lnTo>
                <a:lnTo>
                  <a:pt x="2294932" y="38280"/>
                </a:lnTo>
                <a:lnTo>
                  <a:pt x="2304942" y="38286"/>
                </a:lnTo>
                <a:lnTo>
                  <a:pt x="2304939" y="43695"/>
                </a:lnTo>
                <a:lnTo>
                  <a:pt x="2294921" y="43695"/>
                </a:lnTo>
                <a:lnTo>
                  <a:pt x="2237405" y="77232"/>
                </a:lnTo>
                <a:lnTo>
                  <a:pt x="2236970" y="78888"/>
                </a:lnTo>
                <a:lnTo>
                  <a:pt x="2238471" y="81470"/>
                </a:lnTo>
                <a:lnTo>
                  <a:pt x="2240126" y="81907"/>
                </a:lnTo>
                <a:lnTo>
                  <a:pt x="2305657" y="43695"/>
                </a:lnTo>
                <a:lnTo>
                  <a:pt x="2304939" y="43695"/>
                </a:lnTo>
                <a:lnTo>
                  <a:pt x="2305667" y="43689"/>
                </a:lnTo>
                <a:lnTo>
                  <a:pt x="2310290" y="40994"/>
                </a:lnTo>
                <a:lnTo>
                  <a:pt x="2240174" y="0"/>
                </a:lnTo>
                <a:close/>
              </a:path>
              <a:path w="2310765" h="81914">
                <a:moveTo>
                  <a:pt x="2299564" y="40988"/>
                </a:moveTo>
                <a:lnTo>
                  <a:pt x="2294931" y="43689"/>
                </a:lnTo>
                <a:lnTo>
                  <a:pt x="2304939" y="43695"/>
                </a:lnTo>
                <a:lnTo>
                  <a:pt x="2304939" y="43327"/>
                </a:lnTo>
                <a:lnTo>
                  <a:pt x="2303564" y="43327"/>
                </a:lnTo>
                <a:lnTo>
                  <a:pt x="2299564" y="40988"/>
                </a:lnTo>
                <a:close/>
              </a:path>
              <a:path w="2310765" h="81914">
                <a:moveTo>
                  <a:pt x="3" y="36936"/>
                </a:moveTo>
                <a:lnTo>
                  <a:pt x="0" y="42346"/>
                </a:lnTo>
                <a:lnTo>
                  <a:pt x="2294931" y="43689"/>
                </a:lnTo>
                <a:lnTo>
                  <a:pt x="2299564" y="40988"/>
                </a:lnTo>
                <a:lnTo>
                  <a:pt x="2294932" y="38280"/>
                </a:lnTo>
                <a:lnTo>
                  <a:pt x="3" y="36936"/>
                </a:lnTo>
                <a:close/>
              </a:path>
              <a:path w="2310765" h="81914">
                <a:moveTo>
                  <a:pt x="2303566" y="38654"/>
                </a:moveTo>
                <a:lnTo>
                  <a:pt x="2299564" y="40988"/>
                </a:lnTo>
                <a:lnTo>
                  <a:pt x="2303564" y="43327"/>
                </a:lnTo>
                <a:lnTo>
                  <a:pt x="2303566" y="38654"/>
                </a:lnTo>
                <a:close/>
              </a:path>
              <a:path w="2310765" h="81914">
                <a:moveTo>
                  <a:pt x="2304941" y="38654"/>
                </a:moveTo>
                <a:lnTo>
                  <a:pt x="2303566" y="38654"/>
                </a:lnTo>
                <a:lnTo>
                  <a:pt x="2303564" y="43327"/>
                </a:lnTo>
                <a:lnTo>
                  <a:pt x="2304939" y="43327"/>
                </a:lnTo>
                <a:lnTo>
                  <a:pt x="2304941" y="38654"/>
                </a:lnTo>
                <a:close/>
              </a:path>
              <a:path w="2310765" h="81914">
                <a:moveTo>
                  <a:pt x="2294932" y="38280"/>
                </a:moveTo>
                <a:lnTo>
                  <a:pt x="2299564" y="40988"/>
                </a:lnTo>
                <a:lnTo>
                  <a:pt x="2303566" y="38654"/>
                </a:lnTo>
                <a:lnTo>
                  <a:pt x="2304941" y="38654"/>
                </a:lnTo>
                <a:lnTo>
                  <a:pt x="2304942" y="38286"/>
                </a:lnTo>
                <a:lnTo>
                  <a:pt x="2294932" y="38280"/>
                </a:lnTo>
                <a:close/>
              </a:path>
            </a:pathLst>
          </a:custGeom>
          <a:solidFill>
            <a:srgbClr val="E64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41798" y="4060387"/>
            <a:ext cx="2310765" cy="81915"/>
          </a:xfrm>
          <a:custGeom>
            <a:avLst/>
            <a:gdLst/>
            <a:ahLst/>
            <a:cxnLst/>
            <a:rect l="l" t="t" r="r" b="b"/>
            <a:pathLst>
              <a:path w="2310765" h="81914">
                <a:moveTo>
                  <a:pt x="2240174" y="0"/>
                </a:moveTo>
                <a:lnTo>
                  <a:pt x="2238519" y="434"/>
                </a:lnTo>
                <a:lnTo>
                  <a:pt x="2237013" y="3014"/>
                </a:lnTo>
                <a:lnTo>
                  <a:pt x="2237447" y="4671"/>
                </a:lnTo>
                <a:lnTo>
                  <a:pt x="2294932" y="38280"/>
                </a:lnTo>
                <a:lnTo>
                  <a:pt x="2304942" y="38286"/>
                </a:lnTo>
                <a:lnTo>
                  <a:pt x="2304939" y="43695"/>
                </a:lnTo>
                <a:lnTo>
                  <a:pt x="2294922" y="43695"/>
                </a:lnTo>
                <a:lnTo>
                  <a:pt x="2237405" y="77233"/>
                </a:lnTo>
                <a:lnTo>
                  <a:pt x="2236970" y="78888"/>
                </a:lnTo>
                <a:lnTo>
                  <a:pt x="2238471" y="81470"/>
                </a:lnTo>
                <a:lnTo>
                  <a:pt x="2240126" y="81907"/>
                </a:lnTo>
                <a:lnTo>
                  <a:pt x="2305657" y="43695"/>
                </a:lnTo>
                <a:lnTo>
                  <a:pt x="2304939" y="43695"/>
                </a:lnTo>
                <a:lnTo>
                  <a:pt x="2305667" y="43689"/>
                </a:lnTo>
                <a:lnTo>
                  <a:pt x="2310290" y="40994"/>
                </a:lnTo>
                <a:lnTo>
                  <a:pt x="2240174" y="0"/>
                </a:lnTo>
                <a:close/>
              </a:path>
              <a:path w="2310765" h="81914">
                <a:moveTo>
                  <a:pt x="2299564" y="40988"/>
                </a:moveTo>
                <a:lnTo>
                  <a:pt x="2294932" y="43689"/>
                </a:lnTo>
                <a:lnTo>
                  <a:pt x="2304939" y="43695"/>
                </a:lnTo>
                <a:lnTo>
                  <a:pt x="2304939" y="43327"/>
                </a:lnTo>
                <a:lnTo>
                  <a:pt x="2303564" y="43327"/>
                </a:lnTo>
                <a:lnTo>
                  <a:pt x="2299564" y="40988"/>
                </a:lnTo>
                <a:close/>
              </a:path>
              <a:path w="2310765" h="81914">
                <a:moveTo>
                  <a:pt x="3" y="36937"/>
                </a:moveTo>
                <a:lnTo>
                  <a:pt x="0" y="42346"/>
                </a:lnTo>
                <a:lnTo>
                  <a:pt x="2294932" y="43689"/>
                </a:lnTo>
                <a:lnTo>
                  <a:pt x="2299564" y="40988"/>
                </a:lnTo>
                <a:lnTo>
                  <a:pt x="2294932" y="38280"/>
                </a:lnTo>
                <a:lnTo>
                  <a:pt x="3" y="36937"/>
                </a:lnTo>
                <a:close/>
              </a:path>
              <a:path w="2310765" h="81914">
                <a:moveTo>
                  <a:pt x="2303566" y="38654"/>
                </a:moveTo>
                <a:lnTo>
                  <a:pt x="2299564" y="40988"/>
                </a:lnTo>
                <a:lnTo>
                  <a:pt x="2303564" y="43327"/>
                </a:lnTo>
                <a:lnTo>
                  <a:pt x="2303566" y="38654"/>
                </a:lnTo>
                <a:close/>
              </a:path>
              <a:path w="2310765" h="81914">
                <a:moveTo>
                  <a:pt x="2304941" y="38654"/>
                </a:moveTo>
                <a:lnTo>
                  <a:pt x="2303566" y="38654"/>
                </a:lnTo>
                <a:lnTo>
                  <a:pt x="2303564" y="43327"/>
                </a:lnTo>
                <a:lnTo>
                  <a:pt x="2304939" y="43327"/>
                </a:lnTo>
                <a:lnTo>
                  <a:pt x="2304941" y="38654"/>
                </a:lnTo>
                <a:close/>
              </a:path>
              <a:path w="2310765" h="81914">
                <a:moveTo>
                  <a:pt x="2294932" y="38280"/>
                </a:moveTo>
                <a:lnTo>
                  <a:pt x="2299564" y="40988"/>
                </a:lnTo>
                <a:lnTo>
                  <a:pt x="2303566" y="38654"/>
                </a:lnTo>
                <a:lnTo>
                  <a:pt x="2304941" y="38654"/>
                </a:lnTo>
                <a:lnTo>
                  <a:pt x="2304942" y="38286"/>
                </a:lnTo>
                <a:lnTo>
                  <a:pt x="2294932" y="38280"/>
                </a:lnTo>
                <a:close/>
              </a:path>
            </a:pathLst>
          </a:custGeom>
          <a:solidFill>
            <a:srgbClr val="E64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41798" y="4668933"/>
            <a:ext cx="2310765" cy="81915"/>
          </a:xfrm>
          <a:custGeom>
            <a:avLst/>
            <a:gdLst/>
            <a:ahLst/>
            <a:cxnLst/>
            <a:rect l="l" t="t" r="r" b="b"/>
            <a:pathLst>
              <a:path w="2310765" h="81914">
                <a:moveTo>
                  <a:pt x="2240174" y="0"/>
                </a:moveTo>
                <a:lnTo>
                  <a:pt x="2238519" y="434"/>
                </a:lnTo>
                <a:lnTo>
                  <a:pt x="2237013" y="3014"/>
                </a:lnTo>
                <a:lnTo>
                  <a:pt x="2237447" y="4671"/>
                </a:lnTo>
                <a:lnTo>
                  <a:pt x="2294932" y="38280"/>
                </a:lnTo>
                <a:lnTo>
                  <a:pt x="2304942" y="38286"/>
                </a:lnTo>
                <a:lnTo>
                  <a:pt x="2304939" y="43695"/>
                </a:lnTo>
                <a:lnTo>
                  <a:pt x="2294922" y="43695"/>
                </a:lnTo>
                <a:lnTo>
                  <a:pt x="2237405" y="77233"/>
                </a:lnTo>
                <a:lnTo>
                  <a:pt x="2236970" y="78888"/>
                </a:lnTo>
                <a:lnTo>
                  <a:pt x="2238471" y="81470"/>
                </a:lnTo>
                <a:lnTo>
                  <a:pt x="2240126" y="81907"/>
                </a:lnTo>
                <a:lnTo>
                  <a:pt x="2305657" y="43695"/>
                </a:lnTo>
                <a:lnTo>
                  <a:pt x="2304939" y="43695"/>
                </a:lnTo>
                <a:lnTo>
                  <a:pt x="2305667" y="43689"/>
                </a:lnTo>
                <a:lnTo>
                  <a:pt x="2310290" y="40994"/>
                </a:lnTo>
                <a:lnTo>
                  <a:pt x="2240174" y="0"/>
                </a:lnTo>
                <a:close/>
              </a:path>
              <a:path w="2310765" h="81914">
                <a:moveTo>
                  <a:pt x="2299564" y="40988"/>
                </a:moveTo>
                <a:lnTo>
                  <a:pt x="2294932" y="43689"/>
                </a:lnTo>
                <a:lnTo>
                  <a:pt x="2304939" y="43695"/>
                </a:lnTo>
                <a:lnTo>
                  <a:pt x="2304939" y="43327"/>
                </a:lnTo>
                <a:lnTo>
                  <a:pt x="2303564" y="43327"/>
                </a:lnTo>
                <a:lnTo>
                  <a:pt x="2299564" y="40988"/>
                </a:lnTo>
                <a:close/>
              </a:path>
              <a:path w="2310765" h="81914">
                <a:moveTo>
                  <a:pt x="3" y="36937"/>
                </a:moveTo>
                <a:lnTo>
                  <a:pt x="0" y="42346"/>
                </a:lnTo>
                <a:lnTo>
                  <a:pt x="2294932" y="43689"/>
                </a:lnTo>
                <a:lnTo>
                  <a:pt x="2299564" y="40988"/>
                </a:lnTo>
                <a:lnTo>
                  <a:pt x="2294932" y="38280"/>
                </a:lnTo>
                <a:lnTo>
                  <a:pt x="3" y="36937"/>
                </a:lnTo>
                <a:close/>
              </a:path>
              <a:path w="2310765" h="81914">
                <a:moveTo>
                  <a:pt x="2303566" y="38654"/>
                </a:moveTo>
                <a:lnTo>
                  <a:pt x="2299564" y="40988"/>
                </a:lnTo>
                <a:lnTo>
                  <a:pt x="2303564" y="43327"/>
                </a:lnTo>
                <a:lnTo>
                  <a:pt x="2303566" y="38654"/>
                </a:lnTo>
                <a:close/>
              </a:path>
              <a:path w="2310765" h="81914">
                <a:moveTo>
                  <a:pt x="2304941" y="38654"/>
                </a:moveTo>
                <a:lnTo>
                  <a:pt x="2303566" y="38654"/>
                </a:lnTo>
                <a:lnTo>
                  <a:pt x="2303564" y="43327"/>
                </a:lnTo>
                <a:lnTo>
                  <a:pt x="2304939" y="43327"/>
                </a:lnTo>
                <a:lnTo>
                  <a:pt x="2304941" y="38654"/>
                </a:lnTo>
                <a:close/>
              </a:path>
              <a:path w="2310765" h="81914">
                <a:moveTo>
                  <a:pt x="2294932" y="38280"/>
                </a:moveTo>
                <a:lnTo>
                  <a:pt x="2299564" y="40988"/>
                </a:lnTo>
                <a:lnTo>
                  <a:pt x="2303566" y="38654"/>
                </a:lnTo>
                <a:lnTo>
                  <a:pt x="2304941" y="38654"/>
                </a:lnTo>
                <a:lnTo>
                  <a:pt x="2304942" y="38286"/>
                </a:lnTo>
                <a:lnTo>
                  <a:pt x="2294932" y="38280"/>
                </a:lnTo>
                <a:close/>
              </a:path>
            </a:pathLst>
          </a:custGeom>
          <a:solidFill>
            <a:srgbClr val="E6423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97" y="850899"/>
            <a:ext cx="10375900" cy="5842000"/>
            <a:chOff x="152397" y="850899"/>
            <a:chExt cx="10375900" cy="5842000"/>
          </a:xfrm>
        </p:grpSpPr>
        <p:sp>
          <p:nvSpPr>
            <p:cNvPr id="3" name="object 3"/>
            <p:cNvSpPr/>
            <p:nvPr/>
          </p:nvSpPr>
          <p:spPr>
            <a:xfrm>
              <a:off x="152397" y="1361005"/>
              <a:ext cx="6736715" cy="4822190"/>
            </a:xfrm>
            <a:custGeom>
              <a:avLst/>
              <a:gdLst/>
              <a:ahLst/>
              <a:cxnLst/>
              <a:rect l="l" t="t" r="r" b="b"/>
              <a:pathLst>
                <a:path w="6736715" h="4822190">
                  <a:moveTo>
                    <a:pt x="4327629" y="0"/>
                  </a:moveTo>
                  <a:lnTo>
                    <a:pt x="0" y="0"/>
                  </a:lnTo>
                  <a:lnTo>
                    <a:pt x="0" y="4821788"/>
                  </a:lnTo>
                  <a:lnTo>
                    <a:pt x="4327628" y="4821789"/>
                  </a:lnTo>
                  <a:lnTo>
                    <a:pt x="4376181" y="4821309"/>
                  </a:lnTo>
                  <a:lnTo>
                    <a:pt x="4424501" y="4819875"/>
                  </a:lnTo>
                  <a:lnTo>
                    <a:pt x="4472578" y="4817496"/>
                  </a:lnTo>
                  <a:lnTo>
                    <a:pt x="4520403" y="4814180"/>
                  </a:lnTo>
                  <a:lnTo>
                    <a:pt x="4567967" y="4809937"/>
                  </a:lnTo>
                  <a:lnTo>
                    <a:pt x="4615262" y="4804776"/>
                  </a:lnTo>
                  <a:lnTo>
                    <a:pt x="4662278" y="4798706"/>
                  </a:lnTo>
                  <a:lnTo>
                    <a:pt x="4709006" y="4791736"/>
                  </a:lnTo>
                  <a:lnTo>
                    <a:pt x="4755437" y="4783875"/>
                  </a:lnTo>
                  <a:lnTo>
                    <a:pt x="4801563" y="4775131"/>
                  </a:lnTo>
                  <a:lnTo>
                    <a:pt x="4847374" y="4765515"/>
                  </a:lnTo>
                  <a:lnTo>
                    <a:pt x="4892862" y="4755034"/>
                  </a:lnTo>
                  <a:lnTo>
                    <a:pt x="4938016" y="4743698"/>
                  </a:lnTo>
                  <a:lnTo>
                    <a:pt x="4982829" y="4731516"/>
                  </a:lnTo>
                  <a:lnTo>
                    <a:pt x="5027292" y="4718497"/>
                  </a:lnTo>
                  <a:lnTo>
                    <a:pt x="5071395" y="4704649"/>
                  </a:lnTo>
                  <a:lnTo>
                    <a:pt x="5115129" y="4689983"/>
                  </a:lnTo>
                  <a:lnTo>
                    <a:pt x="5158485" y="4674506"/>
                  </a:lnTo>
                  <a:lnTo>
                    <a:pt x="5201455" y="4658228"/>
                  </a:lnTo>
                  <a:lnTo>
                    <a:pt x="5244029" y="4641159"/>
                  </a:lnTo>
                  <a:lnTo>
                    <a:pt x="5286199" y="4623306"/>
                  </a:lnTo>
                  <a:lnTo>
                    <a:pt x="5327955" y="4604678"/>
                  </a:lnTo>
                  <a:lnTo>
                    <a:pt x="5369288" y="4585286"/>
                  </a:lnTo>
                  <a:lnTo>
                    <a:pt x="5410190" y="4565138"/>
                  </a:lnTo>
                  <a:lnTo>
                    <a:pt x="5450651" y="4544242"/>
                  </a:lnTo>
                  <a:lnTo>
                    <a:pt x="5490662" y="4522609"/>
                  </a:lnTo>
                  <a:lnTo>
                    <a:pt x="5530215" y="4500246"/>
                  </a:lnTo>
                  <a:lnTo>
                    <a:pt x="5569300" y="4477163"/>
                  </a:lnTo>
                  <a:lnTo>
                    <a:pt x="5607909" y="4453370"/>
                  </a:lnTo>
                  <a:lnTo>
                    <a:pt x="5646032" y="4428874"/>
                  </a:lnTo>
                  <a:lnTo>
                    <a:pt x="5683661" y="4403685"/>
                  </a:lnTo>
                  <a:lnTo>
                    <a:pt x="5720786" y="4377811"/>
                  </a:lnTo>
                  <a:lnTo>
                    <a:pt x="5757399" y="4351263"/>
                  </a:lnTo>
                  <a:lnTo>
                    <a:pt x="5793489" y="4324049"/>
                  </a:lnTo>
                  <a:lnTo>
                    <a:pt x="5829050" y="4296178"/>
                  </a:lnTo>
                  <a:lnTo>
                    <a:pt x="5864071" y="4267658"/>
                  </a:lnTo>
                  <a:lnTo>
                    <a:pt x="5898543" y="4238500"/>
                  </a:lnTo>
                  <a:lnTo>
                    <a:pt x="5932458" y="4208711"/>
                  </a:lnTo>
                  <a:lnTo>
                    <a:pt x="5965806" y="4178301"/>
                  </a:lnTo>
                  <a:lnTo>
                    <a:pt x="5998579" y="4147279"/>
                  </a:lnTo>
                  <a:lnTo>
                    <a:pt x="6030767" y="4115655"/>
                  </a:lnTo>
                  <a:lnTo>
                    <a:pt x="6062362" y="4083436"/>
                  </a:lnTo>
                  <a:lnTo>
                    <a:pt x="6093354" y="4050632"/>
                  </a:lnTo>
                  <a:lnTo>
                    <a:pt x="6123735" y="4017252"/>
                  </a:lnTo>
                  <a:lnTo>
                    <a:pt x="6153495" y="3983304"/>
                  </a:lnTo>
                  <a:lnTo>
                    <a:pt x="6182626" y="3948799"/>
                  </a:lnTo>
                  <a:lnTo>
                    <a:pt x="6211118" y="3913745"/>
                  </a:lnTo>
                  <a:lnTo>
                    <a:pt x="6238963" y="3878151"/>
                  </a:lnTo>
                  <a:lnTo>
                    <a:pt x="6266152" y="3842026"/>
                  </a:lnTo>
                  <a:lnTo>
                    <a:pt x="6292675" y="3805378"/>
                  </a:lnTo>
                  <a:lnTo>
                    <a:pt x="6318523" y="3768218"/>
                  </a:lnTo>
                  <a:lnTo>
                    <a:pt x="6343688" y="3730553"/>
                  </a:lnTo>
                  <a:lnTo>
                    <a:pt x="6368161" y="3692394"/>
                  </a:lnTo>
                  <a:lnTo>
                    <a:pt x="6391932" y="3653748"/>
                  </a:lnTo>
                  <a:lnTo>
                    <a:pt x="6414993" y="3614626"/>
                  </a:lnTo>
                  <a:lnTo>
                    <a:pt x="6437334" y="3575035"/>
                  </a:lnTo>
                  <a:lnTo>
                    <a:pt x="6458947" y="3534986"/>
                  </a:lnTo>
                  <a:lnTo>
                    <a:pt x="6479823" y="3494486"/>
                  </a:lnTo>
                  <a:lnTo>
                    <a:pt x="6499952" y="3453545"/>
                  </a:lnTo>
                  <a:lnTo>
                    <a:pt x="6519326" y="3412173"/>
                  </a:lnTo>
                  <a:lnTo>
                    <a:pt x="6537935" y="3370377"/>
                  </a:lnTo>
                  <a:lnTo>
                    <a:pt x="6555771" y="3328167"/>
                  </a:lnTo>
                  <a:lnTo>
                    <a:pt x="6572825" y="3285553"/>
                  </a:lnTo>
                  <a:lnTo>
                    <a:pt x="6589087" y="3242542"/>
                  </a:lnTo>
                  <a:lnTo>
                    <a:pt x="6604549" y="3199144"/>
                  </a:lnTo>
                  <a:lnTo>
                    <a:pt x="6619201" y="3155368"/>
                  </a:lnTo>
                  <a:lnTo>
                    <a:pt x="6633036" y="3111224"/>
                  </a:lnTo>
                  <a:lnTo>
                    <a:pt x="6646042" y="3066719"/>
                  </a:lnTo>
                  <a:lnTo>
                    <a:pt x="6658213" y="3021863"/>
                  </a:lnTo>
                  <a:lnTo>
                    <a:pt x="6669538" y="2976665"/>
                  </a:lnTo>
                  <a:lnTo>
                    <a:pt x="6680009" y="2931135"/>
                  </a:lnTo>
                  <a:lnTo>
                    <a:pt x="6689616" y="2885280"/>
                  </a:lnTo>
                  <a:lnTo>
                    <a:pt x="6698352" y="2839110"/>
                  </a:lnTo>
                  <a:lnTo>
                    <a:pt x="6706205" y="2792634"/>
                  </a:lnTo>
                  <a:lnTo>
                    <a:pt x="6713169" y="2745862"/>
                  </a:lnTo>
                  <a:lnTo>
                    <a:pt x="6719233" y="2698801"/>
                  </a:lnTo>
                  <a:lnTo>
                    <a:pt x="6724389" y="2651462"/>
                  </a:lnTo>
                  <a:lnTo>
                    <a:pt x="6728628" y="2603852"/>
                  </a:lnTo>
                  <a:lnTo>
                    <a:pt x="6731940" y="2555981"/>
                  </a:lnTo>
                  <a:lnTo>
                    <a:pt x="6734318" y="2507859"/>
                  </a:lnTo>
                  <a:lnTo>
                    <a:pt x="6735750" y="2459493"/>
                  </a:lnTo>
                  <a:lnTo>
                    <a:pt x="6736231" y="2410894"/>
                  </a:lnTo>
                  <a:lnTo>
                    <a:pt x="6735752" y="2362294"/>
                  </a:lnTo>
                  <a:lnTo>
                    <a:pt x="6734319" y="2313929"/>
                  </a:lnTo>
                  <a:lnTo>
                    <a:pt x="6731942" y="2265806"/>
                  </a:lnTo>
                  <a:lnTo>
                    <a:pt x="6728629" y="2217936"/>
                  </a:lnTo>
                  <a:lnTo>
                    <a:pt x="6724391" y="2170326"/>
                  </a:lnTo>
                  <a:lnTo>
                    <a:pt x="6719235" y="2122987"/>
                  </a:lnTo>
                  <a:lnTo>
                    <a:pt x="6713170" y="2075926"/>
                  </a:lnTo>
                  <a:lnTo>
                    <a:pt x="6706207" y="2029153"/>
                  </a:lnTo>
                  <a:lnTo>
                    <a:pt x="6698353" y="1982678"/>
                  </a:lnTo>
                  <a:lnTo>
                    <a:pt x="6689618" y="1936508"/>
                  </a:lnTo>
                  <a:lnTo>
                    <a:pt x="6680010" y="1890653"/>
                  </a:lnTo>
                  <a:lnTo>
                    <a:pt x="6669539" y="1845122"/>
                  </a:lnTo>
                  <a:lnTo>
                    <a:pt x="6658214" y="1799925"/>
                  </a:lnTo>
                  <a:lnTo>
                    <a:pt x="6646044" y="1755069"/>
                  </a:lnTo>
                  <a:lnTo>
                    <a:pt x="6633037" y="1710564"/>
                  </a:lnTo>
                  <a:lnTo>
                    <a:pt x="6619203" y="1666420"/>
                  </a:lnTo>
                  <a:lnTo>
                    <a:pt x="6604550" y="1622644"/>
                  </a:lnTo>
                  <a:lnTo>
                    <a:pt x="6589088" y="1579246"/>
                  </a:lnTo>
                  <a:lnTo>
                    <a:pt x="6572826" y="1536235"/>
                  </a:lnTo>
                  <a:lnTo>
                    <a:pt x="6555772" y="1493621"/>
                  </a:lnTo>
                  <a:lnTo>
                    <a:pt x="6537936" y="1451411"/>
                  </a:lnTo>
                  <a:lnTo>
                    <a:pt x="6519327" y="1409615"/>
                  </a:lnTo>
                  <a:lnTo>
                    <a:pt x="6499953" y="1368243"/>
                  </a:lnTo>
                  <a:lnTo>
                    <a:pt x="6479824" y="1327302"/>
                  </a:lnTo>
                  <a:lnTo>
                    <a:pt x="6458948" y="1286802"/>
                  </a:lnTo>
                  <a:lnTo>
                    <a:pt x="6437335" y="1246753"/>
                  </a:lnTo>
                  <a:lnTo>
                    <a:pt x="6414994" y="1207162"/>
                  </a:lnTo>
                  <a:lnTo>
                    <a:pt x="6391933" y="1168040"/>
                  </a:lnTo>
                  <a:lnTo>
                    <a:pt x="6368162" y="1129394"/>
                  </a:lnTo>
                  <a:lnTo>
                    <a:pt x="6343689" y="1091235"/>
                  </a:lnTo>
                  <a:lnTo>
                    <a:pt x="6318524" y="1053570"/>
                  </a:lnTo>
                  <a:lnTo>
                    <a:pt x="6292676" y="1016410"/>
                  </a:lnTo>
                  <a:lnTo>
                    <a:pt x="6266153" y="979763"/>
                  </a:lnTo>
                  <a:lnTo>
                    <a:pt x="6238964" y="943637"/>
                  </a:lnTo>
                  <a:lnTo>
                    <a:pt x="6211119" y="908043"/>
                  </a:lnTo>
                  <a:lnTo>
                    <a:pt x="6182627" y="872989"/>
                  </a:lnTo>
                  <a:lnTo>
                    <a:pt x="6153496" y="838484"/>
                  </a:lnTo>
                  <a:lnTo>
                    <a:pt x="6123736" y="804537"/>
                  </a:lnTo>
                  <a:lnTo>
                    <a:pt x="6093355" y="771157"/>
                  </a:lnTo>
                  <a:lnTo>
                    <a:pt x="6062363" y="738353"/>
                  </a:lnTo>
                  <a:lnTo>
                    <a:pt x="6030768" y="706134"/>
                  </a:lnTo>
                  <a:lnTo>
                    <a:pt x="5998580" y="674509"/>
                  </a:lnTo>
                  <a:lnTo>
                    <a:pt x="5965807" y="643487"/>
                  </a:lnTo>
                  <a:lnTo>
                    <a:pt x="5932459" y="613078"/>
                  </a:lnTo>
                  <a:lnTo>
                    <a:pt x="5898544" y="583289"/>
                  </a:lnTo>
                  <a:lnTo>
                    <a:pt x="5864071" y="554130"/>
                  </a:lnTo>
                  <a:lnTo>
                    <a:pt x="5829051" y="525611"/>
                  </a:lnTo>
                  <a:lnTo>
                    <a:pt x="5793490" y="497740"/>
                  </a:lnTo>
                  <a:lnTo>
                    <a:pt x="5757399" y="470525"/>
                  </a:lnTo>
                  <a:lnTo>
                    <a:pt x="5720787" y="443977"/>
                  </a:lnTo>
                  <a:lnTo>
                    <a:pt x="5683662" y="418104"/>
                  </a:lnTo>
                  <a:lnTo>
                    <a:pt x="5646033" y="392915"/>
                  </a:lnTo>
                  <a:lnTo>
                    <a:pt x="5607910" y="368419"/>
                  </a:lnTo>
                  <a:lnTo>
                    <a:pt x="5569301" y="344625"/>
                  </a:lnTo>
                  <a:lnTo>
                    <a:pt x="5530216" y="321542"/>
                  </a:lnTo>
                  <a:lnTo>
                    <a:pt x="5490663" y="299180"/>
                  </a:lnTo>
                  <a:lnTo>
                    <a:pt x="5450651" y="277546"/>
                  </a:lnTo>
                  <a:lnTo>
                    <a:pt x="5410190" y="256651"/>
                  </a:lnTo>
                  <a:lnTo>
                    <a:pt x="5369289" y="236503"/>
                  </a:lnTo>
                  <a:lnTo>
                    <a:pt x="5327955" y="217110"/>
                  </a:lnTo>
                  <a:lnTo>
                    <a:pt x="5286199" y="198483"/>
                  </a:lnTo>
                  <a:lnTo>
                    <a:pt x="5244030" y="180630"/>
                  </a:lnTo>
                  <a:lnTo>
                    <a:pt x="5201456" y="163560"/>
                  </a:lnTo>
                  <a:lnTo>
                    <a:pt x="5158486" y="147283"/>
                  </a:lnTo>
                  <a:lnTo>
                    <a:pt x="5115129" y="131806"/>
                  </a:lnTo>
                  <a:lnTo>
                    <a:pt x="5071395" y="117140"/>
                  </a:lnTo>
                  <a:lnTo>
                    <a:pt x="5027293" y="103292"/>
                  </a:lnTo>
                  <a:lnTo>
                    <a:pt x="4982830" y="90273"/>
                  </a:lnTo>
                  <a:lnTo>
                    <a:pt x="4938017" y="78091"/>
                  </a:lnTo>
                  <a:lnTo>
                    <a:pt x="4892862" y="66755"/>
                  </a:lnTo>
                  <a:lnTo>
                    <a:pt x="4847375" y="56274"/>
                  </a:lnTo>
                  <a:lnTo>
                    <a:pt x="4801564" y="46658"/>
                  </a:lnTo>
                  <a:lnTo>
                    <a:pt x="4755438" y="37914"/>
                  </a:lnTo>
                  <a:lnTo>
                    <a:pt x="4709007" y="30053"/>
                  </a:lnTo>
                  <a:lnTo>
                    <a:pt x="4662279" y="23083"/>
                  </a:lnTo>
                  <a:lnTo>
                    <a:pt x="4615263" y="17012"/>
                  </a:lnTo>
                  <a:lnTo>
                    <a:pt x="4567968" y="11852"/>
                  </a:lnTo>
                  <a:lnTo>
                    <a:pt x="4520404" y="7609"/>
                  </a:lnTo>
                  <a:lnTo>
                    <a:pt x="4472579" y="4293"/>
                  </a:lnTo>
                  <a:lnTo>
                    <a:pt x="4424502" y="1914"/>
                  </a:lnTo>
                  <a:lnTo>
                    <a:pt x="4376183" y="480"/>
                  </a:lnTo>
                  <a:lnTo>
                    <a:pt x="4327629" y="0"/>
                  </a:lnTo>
                  <a:close/>
                </a:path>
              </a:pathLst>
            </a:custGeom>
            <a:solidFill>
              <a:srgbClr val="E64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966" y="850899"/>
              <a:ext cx="10372332" cy="5842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399" y="1024239"/>
              <a:ext cx="10375900" cy="603250"/>
            </a:xfrm>
            <a:custGeom>
              <a:avLst/>
              <a:gdLst/>
              <a:ahLst/>
              <a:cxnLst/>
              <a:rect l="l" t="t" r="r" b="b"/>
              <a:pathLst>
                <a:path w="10375900" h="603250">
                  <a:moveTo>
                    <a:pt x="10375862" y="0"/>
                  </a:moveTo>
                  <a:lnTo>
                    <a:pt x="0" y="0"/>
                  </a:lnTo>
                  <a:lnTo>
                    <a:pt x="0" y="603013"/>
                  </a:lnTo>
                  <a:lnTo>
                    <a:pt x="10375862" y="603013"/>
                  </a:lnTo>
                  <a:lnTo>
                    <a:pt x="103758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2984" y="930147"/>
              <a:ext cx="2587752" cy="96012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dirty="0"/>
              <a:t>INCOMES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399" y="2048853"/>
            <a:ext cx="6428196" cy="435055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795665" y="1731118"/>
            <a:ext cx="2320290" cy="4457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165" indent="-2921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04165" algn="l"/>
                <a:tab pos="304800" algn="l"/>
              </a:tabLst>
            </a:pPr>
            <a:r>
              <a:rPr lang="en-US" sz="1200" b="1" spc="-5" dirty="0">
                <a:latin typeface="Arial"/>
                <a:cs typeface="Arial"/>
              </a:rPr>
              <a:t>RETAIL BONUS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AutoNum type="arabicPeriod"/>
            </a:pPr>
            <a:endParaRPr sz="1750" dirty="0">
              <a:latin typeface="Arial"/>
              <a:cs typeface="Arial"/>
            </a:endParaRPr>
          </a:p>
          <a:p>
            <a:pPr marL="304165" indent="-292100">
              <a:lnSpc>
                <a:spcPct val="100000"/>
              </a:lnSpc>
              <a:buAutoNum type="arabicPeriod"/>
              <a:tabLst>
                <a:tab pos="304165" algn="l"/>
                <a:tab pos="304800" algn="l"/>
              </a:tabLst>
            </a:pPr>
            <a:r>
              <a:rPr sz="1200" b="1" spc="-5" dirty="0">
                <a:latin typeface="Arial"/>
                <a:cs typeface="Arial"/>
              </a:rPr>
              <a:t>DIRECT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SPONSOR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AutoNum type="arabicPeriod"/>
            </a:pPr>
            <a:endParaRPr sz="1850" dirty="0">
              <a:latin typeface="Arial"/>
              <a:cs typeface="Arial"/>
            </a:endParaRPr>
          </a:p>
          <a:p>
            <a:pPr marL="304165" indent="-292100">
              <a:lnSpc>
                <a:spcPct val="100000"/>
              </a:lnSpc>
              <a:buAutoNum type="arabicPeriod"/>
              <a:tabLst>
                <a:tab pos="304165" algn="l"/>
                <a:tab pos="304800" algn="l"/>
              </a:tabLst>
            </a:pPr>
            <a:r>
              <a:rPr sz="1200" b="1" spc="-10" dirty="0">
                <a:latin typeface="Arial"/>
                <a:cs typeface="Arial"/>
              </a:rPr>
              <a:t>TEAM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TURNOVER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BONUS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AutoNum type="arabicPeriod"/>
            </a:pPr>
            <a:endParaRPr sz="1750" dirty="0">
              <a:latin typeface="Arial"/>
              <a:cs typeface="Arial"/>
            </a:endParaRPr>
          </a:p>
          <a:p>
            <a:pPr marL="304165" indent="-292100">
              <a:lnSpc>
                <a:spcPct val="100000"/>
              </a:lnSpc>
              <a:buAutoNum type="arabicPeriod"/>
              <a:tabLst>
                <a:tab pos="304165" algn="l"/>
                <a:tab pos="304800" algn="l"/>
              </a:tabLst>
            </a:pPr>
            <a:r>
              <a:rPr lang="en-US" sz="1200" b="1" spc="-10" dirty="0">
                <a:latin typeface="Arial"/>
                <a:cs typeface="Arial"/>
              </a:rPr>
              <a:t>LEVEL INCOME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1900" dirty="0">
              <a:latin typeface="Arial"/>
              <a:cs typeface="Arial"/>
            </a:endParaRPr>
          </a:p>
          <a:p>
            <a:pPr marL="304165" indent="-292100">
              <a:lnSpc>
                <a:spcPct val="100000"/>
              </a:lnSpc>
              <a:buAutoNum type="arabicPeriod"/>
              <a:tabLst>
                <a:tab pos="304165" algn="l"/>
                <a:tab pos="304800" algn="l"/>
              </a:tabLst>
            </a:pPr>
            <a:r>
              <a:rPr sz="1200" b="1" spc="-10" dirty="0">
                <a:latin typeface="Arial"/>
                <a:cs typeface="Arial"/>
              </a:rPr>
              <a:t>DEVELOPMENT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INCENTIVE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1300" dirty="0">
              <a:latin typeface="Arial"/>
              <a:cs typeface="Arial"/>
            </a:endParaRPr>
          </a:p>
          <a:p>
            <a:pPr marL="304165" indent="-292100">
              <a:lnSpc>
                <a:spcPct val="100000"/>
              </a:lnSpc>
              <a:spcBef>
                <a:spcPts val="905"/>
              </a:spcBef>
              <a:buAutoNum type="arabicPeriod"/>
              <a:tabLst>
                <a:tab pos="304165" algn="l"/>
                <a:tab pos="304800" algn="l"/>
              </a:tabLst>
            </a:pPr>
            <a:r>
              <a:rPr sz="1200" b="1" spc="-20" dirty="0">
                <a:latin typeface="Arial"/>
                <a:cs typeface="Arial"/>
              </a:rPr>
              <a:t>REWARD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AutoNum type="arabicPeriod"/>
            </a:pPr>
            <a:endParaRPr sz="1750" dirty="0">
              <a:latin typeface="Arial"/>
              <a:cs typeface="Arial"/>
            </a:endParaRPr>
          </a:p>
          <a:p>
            <a:pPr marL="304165" indent="-292100">
              <a:lnSpc>
                <a:spcPct val="100000"/>
              </a:lnSpc>
              <a:buAutoNum type="arabicPeriod"/>
              <a:tabLst>
                <a:tab pos="304165" algn="l"/>
                <a:tab pos="304800" algn="l"/>
              </a:tabLst>
            </a:pPr>
            <a:r>
              <a:rPr sz="1200" b="1" spc="-35" dirty="0">
                <a:latin typeface="Arial"/>
                <a:cs typeface="Arial"/>
              </a:rPr>
              <a:t>ROYALTY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AutoNum type="arabicPeriod"/>
            </a:pPr>
            <a:endParaRPr sz="1850" dirty="0">
              <a:latin typeface="Arial"/>
              <a:cs typeface="Arial"/>
            </a:endParaRPr>
          </a:p>
          <a:p>
            <a:pPr marL="304165" indent="-292100">
              <a:lnSpc>
                <a:spcPct val="100000"/>
              </a:lnSpc>
              <a:buAutoNum type="arabicPeriod"/>
              <a:tabLst>
                <a:tab pos="304165" algn="l"/>
                <a:tab pos="304800" algn="l"/>
              </a:tabLst>
            </a:pPr>
            <a:r>
              <a:rPr sz="1200" b="1" spc="-10" dirty="0">
                <a:latin typeface="Arial"/>
                <a:cs typeface="Arial"/>
              </a:rPr>
              <a:t>DOMESTIC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TOUR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AutoNum type="arabicPeriod"/>
            </a:pPr>
            <a:endParaRPr sz="1750" dirty="0">
              <a:latin typeface="Arial"/>
              <a:cs typeface="Arial"/>
            </a:endParaRPr>
          </a:p>
          <a:p>
            <a:pPr marL="304165" indent="-292100">
              <a:lnSpc>
                <a:spcPct val="100000"/>
              </a:lnSpc>
              <a:buAutoNum type="arabicPeriod"/>
              <a:tabLst>
                <a:tab pos="304165" algn="l"/>
                <a:tab pos="304800" algn="l"/>
              </a:tabLst>
            </a:pPr>
            <a:r>
              <a:rPr sz="1200" b="1" spc="-20" dirty="0">
                <a:latin typeface="Arial"/>
                <a:cs typeface="Arial"/>
              </a:rPr>
              <a:t>RETREAT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PROGRAMS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1900" dirty="0">
              <a:latin typeface="Arial"/>
              <a:cs typeface="Arial"/>
            </a:endParaRPr>
          </a:p>
          <a:p>
            <a:pPr marL="346075" indent="-334010">
              <a:lnSpc>
                <a:spcPct val="100000"/>
              </a:lnSpc>
              <a:buAutoNum type="arabicPeriod"/>
              <a:tabLst>
                <a:tab pos="346710" algn="l"/>
              </a:tabLst>
            </a:pPr>
            <a:r>
              <a:rPr sz="1200" b="1" spc="-5" dirty="0">
                <a:latin typeface="Arial"/>
                <a:cs typeface="Arial"/>
              </a:rPr>
              <a:t>IN</a:t>
            </a:r>
            <a:r>
              <a:rPr sz="1200" b="1" spc="-10" dirty="0">
                <a:latin typeface="Arial"/>
                <a:cs typeface="Arial"/>
              </a:rPr>
              <a:t>T</a:t>
            </a:r>
            <a:r>
              <a:rPr sz="1200" b="1" spc="-5" dirty="0">
                <a:latin typeface="Arial"/>
                <a:cs typeface="Arial"/>
              </a:rPr>
              <a:t>E</a:t>
            </a:r>
            <a:r>
              <a:rPr sz="1200" b="1" spc="-10" dirty="0">
                <a:latin typeface="Arial"/>
                <a:cs typeface="Arial"/>
              </a:rPr>
              <a:t>RN</a:t>
            </a:r>
            <a:r>
              <a:rPr sz="1200" b="1" spc="-95" dirty="0">
                <a:latin typeface="Arial"/>
                <a:cs typeface="Arial"/>
              </a:rPr>
              <a:t>A</a:t>
            </a:r>
            <a:r>
              <a:rPr sz="1200" b="1" spc="-10" dirty="0">
                <a:latin typeface="Arial"/>
                <a:cs typeface="Arial"/>
              </a:rPr>
              <a:t>T</a:t>
            </a:r>
            <a:r>
              <a:rPr sz="1200" b="1" spc="-5" dirty="0">
                <a:latin typeface="Arial"/>
                <a:cs typeface="Arial"/>
              </a:rPr>
              <a:t>I</a:t>
            </a:r>
            <a:r>
              <a:rPr sz="1200" b="1" spc="-10" dirty="0">
                <a:latin typeface="Arial"/>
                <a:cs typeface="Arial"/>
              </a:rPr>
              <a:t>ONA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-35" dirty="0">
                <a:latin typeface="Arial"/>
                <a:cs typeface="Arial"/>
              </a:rPr>
              <a:t> T</a:t>
            </a:r>
            <a:r>
              <a:rPr sz="1200" b="1" spc="-10" dirty="0">
                <a:latin typeface="Arial"/>
                <a:cs typeface="Arial"/>
              </a:rPr>
              <a:t>OUR</a:t>
            </a:r>
            <a:r>
              <a:rPr sz="1200" b="1" dirty="0">
                <a:latin typeface="Arial"/>
                <a:cs typeface="Arial"/>
              </a:rPr>
              <a:t>S</a:t>
            </a:r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966" y="850899"/>
            <a:ext cx="10372332" cy="5842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81752" y="2115302"/>
            <a:ext cx="9674225" cy="4265295"/>
            <a:chOff x="481752" y="2115302"/>
            <a:chExt cx="9674225" cy="4265295"/>
          </a:xfrm>
        </p:grpSpPr>
        <p:sp>
          <p:nvSpPr>
            <p:cNvPr id="4" name="object 4"/>
            <p:cNvSpPr/>
            <p:nvPr/>
          </p:nvSpPr>
          <p:spPr>
            <a:xfrm>
              <a:off x="498262" y="2131812"/>
              <a:ext cx="9641205" cy="4232275"/>
            </a:xfrm>
            <a:custGeom>
              <a:avLst/>
              <a:gdLst/>
              <a:ahLst/>
              <a:cxnLst/>
              <a:rect l="l" t="t" r="r" b="b"/>
              <a:pathLst>
                <a:path w="9641205" h="4232275">
                  <a:moveTo>
                    <a:pt x="9309074" y="0"/>
                  </a:moveTo>
                  <a:lnTo>
                    <a:pt x="331865" y="0"/>
                  </a:lnTo>
                  <a:lnTo>
                    <a:pt x="282825" y="3601"/>
                  </a:lnTo>
                  <a:lnTo>
                    <a:pt x="236018" y="14064"/>
                  </a:lnTo>
                  <a:lnTo>
                    <a:pt x="191959" y="30873"/>
                  </a:lnTo>
                  <a:lnTo>
                    <a:pt x="151161" y="53516"/>
                  </a:lnTo>
                  <a:lnTo>
                    <a:pt x="114137" y="81478"/>
                  </a:lnTo>
                  <a:lnTo>
                    <a:pt x="81401" y="114246"/>
                  </a:lnTo>
                  <a:lnTo>
                    <a:pt x="53465" y="151305"/>
                  </a:lnTo>
                  <a:lnTo>
                    <a:pt x="30844" y="192142"/>
                  </a:lnTo>
                  <a:lnTo>
                    <a:pt x="14050" y="236243"/>
                  </a:lnTo>
                  <a:lnTo>
                    <a:pt x="3598" y="283095"/>
                  </a:lnTo>
                  <a:lnTo>
                    <a:pt x="0" y="332182"/>
                  </a:lnTo>
                  <a:lnTo>
                    <a:pt x="0" y="3900022"/>
                  </a:lnTo>
                  <a:lnTo>
                    <a:pt x="3598" y="3949110"/>
                  </a:lnTo>
                  <a:lnTo>
                    <a:pt x="14050" y="3995961"/>
                  </a:lnTo>
                  <a:lnTo>
                    <a:pt x="30844" y="4040062"/>
                  </a:lnTo>
                  <a:lnTo>
                    <a:pt x="53465" y="4080899"/>
                  </a:lnTo>
                  <a:lnTo>
                    <a:pt x="81401" y="4117958"/>
                  </a:lnTo>
                  <a:lnTo>
                    <a:pt x="114137" y="4150726"/>
                  </a:lnTo>
                  <a:lnTo>
                    <a:pt x="151161" y="4178688"/>
                  </a:lnTo>
                  <a:lnTo>
                    <a:pt x="191959" y="4201330"/>
                  </a:lnTo>
                  <a:lnTo>
                    <a:pt x="236018" y="4218140"/>
                  </a:lnTo>
                  <a:lnTo>
                    <a:pt x="282825" y="4228603"/>
                  </a:lnTo>
                  <a:lnTo>
                    <a:pt x="331865" y="4232204"/>
                  </a:lnTo>
                  <a:lnTo>
                    <a:pt x="9309074" y="4232204"/>
                  </a:lnTo>
                  <a:lnTo>
                    <a:pt x="9358115" y="4228603"/>
                  </a:lnTo>
                  <a:lnTo>
                    <a:pt x="9404922" y="4218140"/>
                  </a:lnTo>
                  <a:lnTo>
                    <a:pt x="9448981" y="4201330"/>
                  </a:lnTo>
                  <a:lnTo>
                    <a:pt x="9489779" y="4178688"/>
                  </a:lnTo>
                  <a:lnTo>
                    <a:pt x="9526803" y="4150726"/>
                  </a:lnTo>
                  <a:lnTo>
                    <a:pt x="9559539" y="4117958"/>
                  </a:lnTo>
                  <a:lnTo>
                    <a:pt x="9587475" y="4080899"/>
                  </a:lnTo>
                  <a:lnTo>
                    <a:pt x="9610096" y="4040062"/>
                  </a:lnTo>
                  <a:lnTo>
                    <a:pt x="9626889" y="3995961"/>
                  </a:lnTo>
                  <a:lnTo>
                    <a:pt x="9637342" y="3949110"/>
                  </a:lnTo>
                  <a:lnTo>
                    <a:pt x="9640940" y="3900022"/>
                  </a:lnTo>
                  <a:lnTo>
                    <a:pt x="9640940" y="332182"/>
                  </a:lnTo>
                  <a:lnTo>
                    <a:pt x="9637342" y="283095"/>
                  </a:lnTo>
                  <a:lnTo>
                    <a:pt x="9626889" y="236243"/>
                  </a:lnTo>
                  <a:lnTo>
                    <a:pt x="9610096" y="192142"/>
                  </a:lnTo>
                  <a:lnTo>
                    <a:pt x="9587475" y="151305"/>
                  </a:lnTo>
                  <a:lnTo>
                    <a:pt x="9559539" y="114246"/>
                  </a:lnTo>
                  <a:lnTo>
                    <a:pt x="9526803" y="81478"/>
                  </a:lnTo>
                  <a:lnTo>
                    <a:pt x="9489779" y="53516"/>
                  </a:lnTo>
                  <a:lnTo>
                    <a:pt x="9448981" y="30873"/>
                  </a:lnTo>
                  <a:lnTo>
                    <a:pt x="9404922" y="14064"/>
                  </a:lnTo>
                  <a:lnTo>
                    <a:pt x="9358115" y="3601"/>
                  </a:lnTo>
                  <a:lnTo>
                    <a:pt x="9309074" y="0"/>
                  </a:lnTo>
                  <a:close/>
                </a:path>
              </a:pathLst>
            </a:custGeom>
            <a:solidFill>
              <a:srgbClr val="FFFFFF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498262" y="2131812"/>
              <a:ext cx="9641205" cy="4232275"/>
            </a:xfrm>
            <a:custGeom>
              <a:avLst/>
              <a:gdLst/>
              <a:ahLst/>
              <a:cxnLst/>
              <a:rect l="l" t="t" r="r" b="b"/>
              <a:pathLst>
                <a:path w="9641205" h="4232275">
                  <a:moveTo>
                    <a:pt x="0" y="332182"/>
                  </a:moveTo>
                  <a:lnTo>
                    <a:pt x="3598" y="283095"/>
                  </a:lnTo>
                  <a:lnTo>
                    <a:pt x="14050" y="236243"/>
                  </a:lnTo>
                  <a:lnTo>
                    <a:pt x="30844" y="192142"/>
                  </a:lnTo>
                  <a:lnTo>
                    <a:pt x="53465" y="151305"/>
                  </a:lnTo>
                  <a:lnTo>
                    <a:pt x="81401" y="114246"/>
                  </a:lnTo>
                  <a:lnTo>
                    <a:pt x="114137" y="81478"/>
                  </a:lnTo>
                  <a:lnTo>
                    <a:pt x="151161" y="53516"/>
                  </a:lnTo>
                  <a:lnTo>
                    <a:pt x="191959" y="30873"/>
                  </a:lnTo>
                  <a:lnTo>
                    <a:pt x="236018" y="14064"/>
                  </a:lnTo>
                  <a:lnTo>
                    <a:pt x="282825" y="3601"/>
                  </a:lnTo>
                  <a:lnTo>
                    <a:pt x="331866" y="0"/>
                  </a:lnTo>
                  <a:lnTo>
                    <a:pt x="9309076" y="0"/>
                  </a:lnTo>
                  <a:lnTo>
                    <a:pt x="9358116" y="3601"/>
                  </a:lnTo>
                  <a:lnTo>
                    <a:pt x="9404922" y="14064"/>
                  </a:lnTo>
                  <a:lnTo>
                    <a:pt x="9448981" y="30873"/>
                  </a:lnTo>
                  <a:lnTo>
                    <a:pt x="9489780" y="53516"/>
                  </a:lnTo>
                  <a:lnTo>
                    <a:pt x="9526803" y="81478"/>
                  </a:lnTo>
                  <a:lnTo>
                    <a:pt x="9559540" y="114246"/>
                  </a:lnTo>
                  <a:lnTo>
                    <a:pt x="9587475" y="151305"/>
                  </a:lnTo>
                  <a:lnTo>
                    <a:pt x="9610096" y="192142"/>
                  </a:lnTo>
                  <a:lnTo>
                    <a:pt x="9626890" y="236243"/>
                  </a:lnTo>
                  <a:lnTo>
                    <a:pt x="9637343" y="283095"/>
                  </a:lnTo>
                  <a:lnTo>
                    <a:pt x="9640941" y="332182"/>
                  </a:lnTo>
                  <a:lnTo>
                    <a:pt x="9640941" y="3900021"/>
                  </a:lnTo>
                  <a:lnTo>
                    <a:pt x="9637343" y="3949109"/>
                  </a:lnTo>
                  <a:lnTo>
                    <a:pt x="9626890" y="3995960"/>
                  </a:lnTo>
                  <a:lnTo>
                    <a:pt x="9610096" y="4040061"/>
                  </a:lnTo>
                  <a:lnTo>
                    <a:pt x="9587475" y="4080898"/>
                  </a:lnTo>
                  <a:lnTo>
                    <a:pt x="9559540" y="4117958"/>
                  </a:lnTo>
                  <a:lnTo>
                    <a:pt x="9526803" y="4150725"/>
                  </a:lnTo>
                  <a:lnTo>
                    <a:pt x="9489780" y="4178687"/>
                  </a:lnTo>
                  <a:lnTo>
                    <a:pt x="9448981" y="4201330"/>
                  </a:lnTo>
                  <a:lnTo>
                    <a:pt x="9404922" y="4218140"/>
                  </a:lnTo>
                  <a:lnTo>
                    <a:pt x="9358116" y="4228602"/>
                  </a:lnTo>
                  <a:lnTo>
                    <a:pt x="9309076" y="4232204"/>
                  </a:lnTo>
                  <a:lnTo>
                    <a:pt x="331866" y="4232204"/>
                  </a:lnTo>
                  <a:lnTo>
                    <a:pt x="282825" y="4228602"/>
                  </a:lnTo>
                  <a:lnTo>
                    <a:pt x="236018" y="4218140"/>
                  </a:lnTo>
                  <a:lnTo>
                    <a:pt x="191959" y="4201330"/>
                  </a:lnTo>
                  <a:lnTo>
                    <a:pt x="151161" y="4178687"/>
                  </a:lnTo>
                  <a:lnTo>
                    <a:pt x="114137" y="4150725"/>
                  </a:lnTo>
                  <a:lnTo>
                    <a:pt x="81401" y="4117958"/>
                  </a:lnTo>
                  <a:lnTo>
                    <a:pt x="53465" y="4080898"/>
                  </a:lnTo>
                  <a:lnTo>
                    <a:pt x="30844" y="4040061"/>
                  </a:lnTo>
                  <a:lnTo>
                    <a:pt x="14050" y="3995960"/>
                  </a:lnTo>
                  <a:lnTo>
                    <a:pt x="3598" y="3949109"/>
                  </a:lnTo>
                  <a:lnTo>
                    <a:pt x="0" y="3900021"/>
                  </a:lnTo>
                  <a:lnTo>
                    <a:pt x="0" y="332182"/>
                  </a:lnTo>
                  <a:close/>
                </a:path>
              </a:pathLst>
            </a:custGeom>
            <a:ln w="32450">
              <a:solidFill>
                <a:srgbClr val="2CB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60583" y="3982246"/>
            <a:ext cx="2248535" cy="50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00"/>
              </a:spcBef>
            </a:pPr>
            <a:r>
              <a:rPr sz="1500" spc="15" dirty="0">
                <a:solidFill>
                  <a:srgbClr val="FFFFFF"/>
                </a:solidFill>
                <a:latin typeface="Arial Black"/>
                <a:cs typeface="Arial Black"/>
              </a:rPr>
              <a:t>PERSON PURCHASE </a:t>
            </a:r>
            <a:r>
              <a:rPr sz="1500" spc="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 Black"/>
                <a:cs typeface="Arial Black"/>
              </a:rPr>
              <a:t>PRODUCTS</a:t>
            </a:r>
            <a:r>
              <a:rPr sz="15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1500" spc="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 Black"/>
                <a:cs typeface="Arial Black"/>
              </a:rPr>
              <a:t>40</a:t>
            </a:r>
            <a:r>
              <a:rPr sz="1500" spc="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 Black"/>
                <a:cs typeface="Arial Black"/>
              </a:rPr>
              <a:t>PP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98262" y="2819037"/>
            <a:ext cx="3238500" cy="2705735"/>
            <a:chOff x="498262" y="2819037"/>
            <a:chExt cx="3238500" cy="27057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62" y="2819037"/>
              <a:ext cx="3238430" cy="27051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2351" y="3999483"/>
              <a:ext cx="1536192" cy="50291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517670" y="3601851"/>
            <a:ext cx="1087755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15" dirty="0">
                <a:latin typeface="Arial MT"/>
                <a:cs typeface="Arial MT"/>
              </a:rPr>
              <a:t>40</a:t>
            </a:r>
            <a:r>
              <a:rPr sz="3100" spc="-114" dirty="0">
                <a:latin typeface="Arial MT"/>
                <a:cs typeface="Arial MT"/>
              </a:rPr>
              <a:t> </a:t>
            </a:r>
            <a:r>
              <a:rPr sz="3100" spc="-15" dirty="0">
                <a:latin typeface="Arial MT"/>
                <a:cs typeface="Arial MT"/>
              </a:rPr>
              <a:t>PP</a:t>
            </a:r>
            <a:endParaRPr sz="31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80232" y="1210563"/>
            <a:ext cx="3575304" cy="1146048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687693" y="1350276"/>
            <a:ext cx="2928620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spc="-315" dirty="0">
                <a:solidFill>
                  <a:srgbClr val="FF0000"/>
                </a:solidFill>
              </a:rPr>
              <a:t>P</a:t>
            </a:r>
            <a:r>
              <a:rPr sz="4100" spc="-15" dirty="0">
                <a:solidFill>
                  <a:srgbClr val="FF0000"/>
                </a:solidFill>
              </a:rPr>
              <a:t>ACKA</a:t>
            </a:r>
            <a:r>
              <a:rPr sz="4100" spc="-10" dirty="0">
                <a:solidFill>
                  <a:srgbClr val="FF0000"/>
                </a:solidFill>
              </a:rPr>
              <a:t>G</a:t>
            </a:r>
            <a:r>
              <a:rPr sz="4100" spc="-15" dirty="0">
                <a:solidFill>
                  <a:srgbClr val="FF0000"/>
                </a:solidFill>
              </a:rPr>
              <a:t>E</a:t>
            </a:r>
            <a:r>
              <a:rPr sz="4100" dirty="0">
                <a:solidFill>
                  <a:srgbClr val="FF0000"/>
                </a:solidFill>
              </a:rPr>
              <a:t>S</a:t>
            </a:r>
            <a:endParaRPr sz="4100"/>
          </a:p>
        </p:txBody>
      </p:sp>
      <p:sp>
        <p:nvSpPr>
          <p:cNvPr id="13" name="object 13"/>
          <p:cNvSpPr txBox="1"/>
          <p:nvPr/>
        </p:nvSpPr>
        <p:spPr>
          <a:xfrm>
            <a:off x="5690218" y="2719116"/>
            <a:ext cx="3085482" cy="53989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 indent="36195">
              <a:lnSpc>
                <a:spcPts val="1989"/>
              </a:lnSpc>
              <a:spcBef>
                <a:spcPts val="209"/>
              </a:spcBef>
            </a:pPr>
            <a:r>
              <a:rPr sz="1700" dirty="0">
                <a:latin typeface="Arial Black"/>
                <a:cs typeface="Arial Black"/>
              </a:rPr>
              <a:t>PERSON </a:t>
            </a:r>
            <a:r>
              <a:rPr sz="1700" spc="-5" dirty="0">
                <a:latin typeface="Arial Black"/>
                <a:cs typeface="Arial Black"/>
              </a:rPr>
              <a:t>PURCHASE </a:t>
            </a:r>
            <a:r>
              <a:rPr sz="1700" spc="-555" dirty="0">
                <a:latin typeface="Arial Black"/>
                <a:cs typeface="Arial Black"/>
              </a:rPr>
              <a:t> </a:t>
            </a:r>
            <a:r>
              <a:rPr sz="1700" spc="-10" dirty="0">
                <a:latin typeface="Arial Black"/>
                <a:cs typeface="Arial Black"/>
              </a:rPr>
              <a:t>PRODUCTS</a:t>
            </a:r>
            <a:r>
              <a:rPr sz="1700" spc="-20" dirty="0">
                <a:latin typeface="Arial Black"/>
                <a:cs typeface="Arial Black"/>
              </a:rPr>
              <a:t> </a:t>
            </a:r>
            <a:r>
              <a:rPr sz="1700" spc="-5" dirty="0">
                <a:latin typeface="Arial Black"/>
                <a:cs typeface="Arial Black"/>
              </a:rPr>
              <a:t>OF</a:t>
            </a:r>
            <a:r>
              <a:rPr sz="1700" spc="-20" dirty="0">
                <a:latin typeface="Arial Black"/>
                <a:cs typeface="Arial Black"/>
              </a:rPr>
              <a:t> </a:t>
            </a:r>
            <a:r>
              <a:rPr sz="1700" dirty="0">
                <a:latin typeface="Arial Black"/>
                <a:cs typeface="Arial Black"/>
              </a:rPr>
              <a:t>40</a:t>
            </a:r>
            <a:r>
              <a:rPr sz="1700" spc="-20" dirty="0">
                <a:latin typeface="Arial Black"/>
                <a:cs typeface="Arial Black"/>
              </a:rPr>
              <a:t> </a:t>
            </a:r>
            <a:r>
              <a:rPr sz="1700" spc="5" dirty="0">
                <a:latin typeface="Arial Black"/>
                <a:cs typeface="Arial Black"/>
              </a:rPr>
              <a:t>PP</a:t>
            </a:r>
            <a:endParaRPr sz="1700" dirty="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49337" y="3586308"/>
            <a:ext cx="519316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-15" dirty="0">
                <a:latin typeface="Arial Black"/>
                <a:cs typeface="Arial Black"/>
              </a:rPr>
              <a:t>DP OF </a:t>
            </a:r>
            <a:r>
              <a:rPr sz="1400" spc="-25" dirty="0">
                <a:latin typeface="Arial Black"/>
                <a:cs typeface="Arial Black"/>
              </a:rPr>
              <a:t>4</a:t>
            </a:r>
            <a:r>
              <a:rPr lang="en-US" sz="1400" spc="-25" dirty="0">
                <a:latin typeface="Arial Black"/>
                <a:cs typeface="Arial Black"/>
              </a:rPr>
              <a:t>0DPP </a:t>
            </a:r>
            <a:r>
              <a:rPr sz="1400" spc="-35" dirty="0">
                <a:latin typeface="Arial Black"/>
                <a:cs typeface="Arial Black"/>
              </a:rPr>
              <a:t>(HEALTH</a:t>
            </a:r>
            <a:r>
              <a:rPr sz="1400" spc="-50" dirty="0">
                <a:latin typeface="Arial Black"/>
                <a:cs typeface="Arial Black"/>
              </a:rPr>
              <a:t> </a:t>
            </a:r>
            <a:r>
              <a:rPr sz="1400" spc="-30" dirty="0">
                <a:latin typeface="Arial Black"/>
                <a:cs typeface="Arial Black"/>
              </a:rPr>
              <a:t>PRODUCTS)</a:t>
            </a:r>
            <a:r>
              <a:rPr sz="1400" spc="-35" dirty="0">
                <a:latin typeface="Arial Black"/>
                <a:cs typeface="Arial Black"/>
              </a:rPr>
              <a:t> </a:t>
            </a:r>
            <a:r>
              <a:rPr sz="1400" spc="-40" dirty="0">
                <a:latin typeface="Arial Black"/>
                <a:cs typeface="Arial Black"/>
              </a:rPr>
              <a:t>UPTO</a:t>
            </a:r>
            <a:r>
              <a:rPr sz="1400" spc="-45" dirty="0">
                <a:latin typeface="Arial Black"/>
                <a:cs typeface="Arial Black"/>
              </a:rPr>
              <a:t> </a:t>
            </a:r>
            <a:r>
              <a:rPr sz="1400" spc="-15" dirty="0">
                <a:latin typeface="Arial Black"/>
                <a:cs typeface="Arial Black"/>
              </a:rPr>
              <a:t>RS</a:t>
            </a:r>
            <a:r>
              <a:rPr sz="1400" spc="-55" dirty="0">
                <a:latin typeface="Arial Black"/>
                <a:cs typeface="Arial Black"/>
              </a:rPr>
              <a:t> </a:t>
            </a:r>
            <a:r>
              <a:rPr sz="1400" spc="-25" dirty="0">
                <a:latin typeface="Arial Black"/>
                <a:cs typeface="Arial Black"/>
              </a:rPr>
              <a:t>4000/-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86357" y="4165429"/>
            <a:ext cx="59848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-20" dirty="0">
                <a:latin typeface="Arial Black"/>
                <a:cs typeface="Arial Black"/>
              </a:rPr>
              <a:t>DP</a:t>
            </a:r>
            <a:r>
              <a:rPr sz="1400" spc="-50" dirty="0">
                <a:latin typeface="Arial Black"/>
                <a:cs typeface="Arial Black"/>
              </a:rPr>
              <a:t> </a:t>
            </a:r>
            <a:r>
              <a:rPr sz="1400" spc="-15" dirty="0">
                <a:latin typeface="Arial Black"/>
                <a:cs typeface="Arial Black"/>
              </a:rPr>
              <a:t>OF</a:t>
            </a:r>
            <a:r>
              <a:rPr sz="1400" spc="-40" dirty="0">
                <a:latin typeface="Arial Black"/>
                <a:cs typeface="Arial Black"/>
              </a:rPr>
              <a:t> </a:t>
            </a:r>
            <a:r>
              <a:rPr sz="1400" spc="-25" dirty="0">
                <a:latin typeface="Arial Black"/>
                <a:cs typeface="Arial Black"/>
              </a:rPr>
              <a:t>40PP</a:t>
            </a:r>
            <a:r>
              <a:rPr sz="1400" spc="-45" dirty="0">
                <a:latin typeface="Arial Black"/>
                <a:cs typeface="Arial Black"/>
              </a:rPr>
              <a:t> </a:t>
            </a:r>
            <a:r>
              <a:rPr sz="1400" spc="-30" dirty="0">
                <a:latin typeface="Arial Black"/>
                <a:cs typeface="Arial Black"/>
              </a:rPr>
              <a:t>(PERSONAL</a:t>
            </a:r>
            <a:r>
              <a:rPr sz="1400" spc="-45" dirty="0">
                <a:latin typeface="Arial Black"/>
                <a:cs typeface="Arial Black"/>
              </a:rPr>
              <a:t> </a:t>
            </a:r>
            <a:r>
              <a:rPr sz="1400" spc="-20" dirty="0">
                <a:latin typeface="Arial Black"/>
                <a:cs typeface="Arial Black"/>
              </a:rPr>
              <a:t>CARE</a:t>
            </a:r>
            <a:r>
              <a:rPr sz="1400" spc="-45" dirty="0">
                <a:latin typeface="Arial Black"/>
                <a:cs typeface="Arial Black"/>
              </a:rPr>
              <a:t> </a:t>
            </a:r>
            <a:r>
              <a:rPr sz="1400" spc="-20" dirty="0">
                <a:latin typeface="Arial Black"/>
                <a:cs typeface="Arial Black"/>
              </a:rPr>
              <a:t>AND</a:t>
            </a:r>
            <a:r>
              <a:rPr sz="1400" spc="-35" dirty="0">
                <a:latin typeface="Arial Black"/>
                <a:cs typeface="Arial Black"/>
              </a:rPr>
              <a:t> OTHERS)</a:t>
            </a:r>
            <a:r>
              <a:rPr sz="1400" spc="-30" dirty="0">
                <a:latin typeface="Arial Black"/>
                <a:cs typeface="Arial Black"/>
              </a:rPr>
              <a:t> </a:t>
            </a:r>
            <a:r>
              <a:rPr sz="1400" spc="-40" dirty="0">
                <a:latin typeface="Arial Black"/>
                <a:cs typeface="Arial Black"/>
              </a:rPr>
              <a:t>UPTO </a:t>
            </a:r>
            <a:r>
              <a:rPr sz="1400" spc="-15" dirty="0">
                <a:latin typeface="Arial Black"/>
                <a:cs typeface="Arial Black"/>
              </a:rPr>
              <a:t>RS</a:t>
            </a:r>
            <a:r>
              <a:rPr sz="1400" spc="-45" dirty="0">
                <a:latin typeface="Arial Black"/>
                <a:cs typeface="Arial Black"/>
              </a:rPr>
              <a:t> </a:t>
            </a:r>
            <a:r>
              <a:rPr sz="1400" spc="-25" dirty="0">
                <a:latin typeface="Arial Black"/>
                <a:cs typeface="Arial Black"/>
              </a:rPr>
              <a:t>4500/-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55213" y="6420429"/>
            <a:ext cx="404241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5" dirty="0">
                <a:solidFill>
                  <a:srgbClr val="2CB091"/>
                </a:solidFill>
                <a:latin typeface="Arial Black"/>
                <a:cs typeface="Arial Black"/>
              </a:rPr>
              <a:t>MEANING</a:t>
            </a:r>
            <a:r>
              <a:rPr sz="1500" spc="25" dirty="0">
                <a:solidFill>
                  <a:srgbClr val="2CB091"/>
                </a:solidFill>
                <a:latin typeface="Arial Black"/>
                <a:cs typeface="Arial Black"/>
              </a:rPr>
              <a:t> </a:t>
            </a:r>
            <a:r>
              <a:rPr sz="1500" spc="10" dirty="0">
                <a:solidFill>
                  <a:srgbClr val="2CB091"/>
                </a:solidFill>
                <a:latin typeface="Arial Black"/>
                <a:cs typeface="Arial Black"/>
              </a:rPr>
              <a:t>OF</a:t>
            </a:r>
            <a:r>
              <a:rPr sz="1500" spc="20" dirty="0">
                <a:solidFill>
                  <a:srgbClr val="2CB091"/>
                </a:solidFill>
                <a:latin typeface="Arial Black"/>
                <a:cs typeface="Arial Black"/>
              </a:rPr>
              <a:t> </a:t>
            </a:r>
            <a:r>
              <a:rPr sz="1500" spc="10" dirty="0">
                <a:solidFill>
                  <a:srgbClr val="2CB091"/>
                </a:solidFill>
                <a:latin typeface="Arial Black"/>
                <a:cs typeface="Arial Black"/>
              </a:rPr>
              <a:t>PP</a:t>
            </a:r>
            <a:r>
              <a:rPr sz="1500" spc="25" dirty="0">
                <a:solidFill>
                  <a:srgbClr val="2CB091"/>
                </a:solidFill>
                <a:latin typeface="Arial Black"/>
                <a:cs typeface="Arial Black"/>
              </a:rPr>
              <a:t> </a:t>
            </a:r>
            <a:r>
              <a:rPr sz="1500" dirty="0">
                <a:solidFill>
                  <a:srgbClr val="2CB091"/>
                </a:solidFill>
                <a:latin typeface="Arial Black"/>
                <a:cs typeface="Arial Black"/>
              </a:rPr>
              <a:t>-</a:t>
            </a:r>
            <a:r>
              <a:rPr sz="1500" spc="10" dirty="0">
                <a:solidFill>
                  <a:srgbClr val="2CB091"/>
                </a:solidFill>
                <a:latin typeface="Arial Black"/>
                <a:cs typeface="Arial Black"/>
              </a:rPr>
              <a:t> </a:t>
            </a:r>
            <a:r>
              <a:rPr sz="1500" spc="15" dirty="0">
                <a:solidFill>
                  <a:srgbClr val="2CB091"/>
                </a:solidFill>
                <a:latin typeface="Arial Black"/>
                <a:cs typeface="Arial Black"/>
              </a:rPr>
              <a:t>PURCHASE</a:t>
            </a:r>
            <a:r>
              <a:rPr sz="1500" spc="20" dirty="0">
                <a:solidFill>
                  <a:srgbClr val="2CB091"/>
                </a:solidFill>
                <a:latin typeface="Arial Black"/>
                <a:cs typeface="Arial Black"/>
              </a:rPr>
              <a:t> POINTS</a:t>
            </a:r>
            <a:endParaRPr sz="1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850899"/>
            <a:ext cx="10375899" cy="5842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2399" y="856995"/>
            <a:ext cx="10375900" cy="1365885"/>
            <a:chOff x="152399" y="856995"/>
            <a:chExt cx="10375900" cy="13658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" y="1106931"/>
              <a:ext cx="10375392" cy="7162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4783" y="856995"/>
              <a:ext cx="4270248" cy="1365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99" y="1140111"/>
              <a:ext cx="10375898" cy="6169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3551" y="887475"/>
              <a:ext cx="4172711" cy="126796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20057" y="1033731"/>
            <a:ext cx="3442335" cy="727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600" b="0" spc="-75" dirty="0">
                <a:solidFill>
                  <a:srgbClr val="262626"/>
                </a:solidFill>
                <a:latin typeface="Arial MT"/>
                <a:cs typeface="Arial MT"/>
              </a:rPr>
              <a:t>ACTIVATION</a:t>
            </a:r>
            <a:endParaRPr sz="46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39630" y="2244278"/>
            <a:ext cx="5458460" cy="3409950"/>
            <a:chOff x="939630" y="2244278"/>
            <a:chExt cx="5458460" cy="3409950"/>
          </a:xfrm>
        </p:grpSpPr>
        <p:sp>
          <p:nvSpPr>
            <p:cNvPr id="10" name="object 10"/>
            <p:cNvSpPr/>
            <p:nvPr/>
          </p:nvSpPr>
          <p:spPr>
            <a:xfrm>
              <a:off x="947885" y="2252533"/>
              <a:ext cx="4859655" cy="3393440"/>
            </a:xfrm>
            <a:custGeom>
              <a:avLst/>
              <a:gdLst/>
              <a:ahLst/>
              <a:cxnLst/>
              <a:rect l="l" t="t" r="r" b="b"/>
              <a:pathLst>
                <a:path w="4859655" h="3393440">
                  <a:moveTo>
                    <a:pt x="4859380" y="0"/>
                  </a:moveTo>
                  <a:lnTo>
                    <a:pt x="0" y="0"/>
                  </a:lnTo>
                  <a:lnTo>
                    <a:pt x="0" y="3393132"/>
                  </a:lnTo>
                  <a:lnTo>
                    <a:pt x="4859380" y="3393132"/>
                  </a:lnTo>
                  <a:lnTo>
                    <a:pt x="4859380" y="0"/>
                  </a:lnTo>
                  <a:close/>
                </a:path>
              </a:pathLst>
            </a:custGeom>
            <a:solidFill>
              <a:srgbClr val="F5C4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7885" y="2252533"/>
              <a:ext cx="4859655" cy="3393440"/>
            </a:xfrm>
            <a:custGeom>
              <a:avLst/>
              <a:gdLst/>
              <a:ahLst/>
              <a:cxnLst/>
              <a:rect l="l" t="t" r="r" b="b"/>
              <a:pathLst>
                <a:path w="4859655" h="3393440">
                  <a:moveTo>
                    <a:pt x="0" y="0"/>
                  </a:moveTo>
                  <a:lnTo>
                    <a:pt x="4859380" y="0"/>
                  </a:lnTo>
                  <a:lnTo>
                    <a:pt x="4859380" y="3393133"/>
                  </a:lnTo>
                  <a:lnTo>
                    <a:pt x="0" y="3393133"/>
                  </a:lnTo>
                  <a:lnTo>
                    <a:pt x="0" y="0"/>
                  </a:lnTo>
                  <a:close/>
                </a:path>
              </a:pathLst>
            </a:custGeom>
            <a:ln w="162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6919" y="2902203"/>
              <a:ext cx="4370832" cy="267919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23821" y="2983691"/>
              <a:ext cx="4176395" cy="2516505"/>
            </a:xfrm>
            <a:custGeom>
              <a:avLst/>
              <a:gdLst/>
              <a:ahLst/>
              <a:cxnLst/>
              <a:rect l="l" t="t" r="r" b="b"/>
              <a:pathLst>
                <a:path w="4176395" h="2516504">
                  <a:moveTo>
                    <a:pt x="4176299" y="0"/>
                  </a:moveTo>
                  <a:lnTo>
                    <a:pt x="0" y="0"/>
                  </a:lnTo>
                  <a:lnTo>
                    <a:pt x="0" y="2516223"/>
                  </a:lnTo>
                  <a:lnTo>
                    <a:pt x="4176299" y="2516223"/>
                  </a:lnTo>
                  <a:lnTo>
                    <a:pt x="41762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48127" y="2411475"/>
              <a:ext cx="2944368" cy="58216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695816" y="2479813"/>
            <a:ext cx="26212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PACKAGE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ACTIVATE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846832" y="3243579"/>
            <a:ext cx="2731135" cy="2365375"/>
            <a:chOff x="2846832" y="3243579"/>
            <a:chExt cx="2731135" cy="236537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46832" y="3243579"/>
              <a:ext cx="2731008" cy="23652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11877" y="3410413"/>
              <a:ext cx="2230390" cy="186309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32632" y="4289043"/>
              <a:ext cx="1188719" cy="39319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123820" y="2983691"/>
            <a:ext cx="4176395" cy="2516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 marR="160020" algn="ctr">
              <a:lnSpc>
                <a:spcPct val="100000"/>
              </a:lnSpc>
              <a:spcBef>
                <a:spcPts val="1645"/>
              </a:spcBef>
            </a:pPr>
            <a:r>
              <a:rPr sz="2400" spc="-5" dirty="0">
                <a:latin typeface="Arial MT"/>
                <a:cs typeface="Arial MT"/>
              </a:rPr>
              <a:t>40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PP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90359" y="2804667"/>
            <a:ext cx="2709672" cy="36088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8148" y="1080481"/>
            <a:ext cx="5163820" cy="5410200"/>
            <a:chOff x="4768148" y="1080481"/>
            <a:chExt cx="5163820" cy="5410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8148" y="1080481"/>
              <a:ext cx="5163486" cy="54096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96731" y="1405577"/>
              <a:ext cx="4621530" cy="4625340"/>
            </a:xfrm>
            <a:custGeom>
              <a:avLst/>
              <a:gdLst/>
              <a:ahLst/>
              <a:cxnLst/>
              <a:rect l="l" t="t" r="r" b="b"/>
              <a:pathLst>
                <a:path w="4621530" h="4625340">
                  <a:moveTo>
                    <a:pt x="3117764" y="0"/>
                  </a:moveTo>
                  <a:lnTo>
                    <a:pt x="3066429" y="279"/>
                  </a:lnTo>
                  <a:lnTo>
                    <a:pt x="3014503" y="1029"/>
                  </a:lnTo>
                  <a:lnTo>
                    <a:pt x="2962022" y="2243"/>
                  </a:lnTo>
                  <a:lnTo>
                    <a:pt x="2909023" y="3918"/>
                  </a:lnTo>
                  <a:lnTo>
                    <a:pt x="2855543" y="6047"/>
                  </a:lnTo>
                  <a:lnTo>
                    <a:pt x="2801621" y="8626"/>
                  </a:lnTo>
                  <a:lnTo>
                    <a:pt x="2747293" y="11651"/>
                  </a:lnTo>
                  <a:lnTo>
                    <a:pt x="2692596" y="15116"/>
                  </a:lnTo>
                  <a:lnTo>
                    <a:pt x="2637568" y="19017"/>
                  </a:lnTo>
                  <a:lnTo>
                    <a:pt x="2582246" y="23349"/>
                  </a:lnTo>
                  <a:lnTo>
                    <a:pt x="2526667" y="28106"/>
                  </a:lnTo>
                  <a:lnTo>
                    <a:pt x="2470868" y="33284"/>
                  </a:lnTo>
                  <a:lnTo>
                    <a:pt x="2414887" y="38878"/>
                  </a:lnTo>
                  <a:lnTo>
                    <a:pt x="2358761" y="44883"/>
                  </a:lnTo>
                  <a:lnTo>
                    <a:pt x="2302527" y="51294"/>
                  </a:lnTo>
                  <a:lnTo>
                    <a:pt x="2246222" y="58107"/>
                  </a:lnTo>
                  <a:lnTo>
                    <a:pt x="2189884" y="65317"/>
                  </a:lnTo>
                  <a:lnTo>
                    <a:pt x="2133550" y="72918"/>
                  </a:lnTo>
                  <a:lnTo>
                    <a:pt x="2077257" y="80905"/>
                  </a:lnTo>
                  <a:lnTo>
                    <a:pt x="2021042" y="89275"/>
                  </a:lnTo>
                  <a:lnTo>
                    <a:pt x="1964943" y="98022"/>
                  </a:lnTo>
                  <a:lnTo>
                    <a:pt x="1908997" y="107140"/>
                  </a:lnTo>
                  <a:lnTo>
                    <a:pt x="1853241" y="116626"/>
                  </a:lnTo>
                  <a:lnTo>
                    <a:pt x="1797712" y="126475"/>
                  </a:lnTo>
                  <a:lnTo>
                    <a:pt x="1742448" y="136681"/>
                  </a:lnTo>
                  <a:lnTo>
                    <a:pt x="1687486" y="147239"/>
                  </a:lnTo>
                  <a:lnTo>
                    <a:pt x="1632862" y="158145"/>
                  </a:lnTo>
                  <a:lnTo>
                    <a:pt x="1578616" y="169394"/>
                  </a:lnTo>
                  <a:lnTo>
                    <a:pt x="1524783" y="180981"/>
                  </a:lnTo>
                  <a:lnTo>
                    <a:pt x="1471400" y="192902"/>
                  </a:lnTo>
                  <a:lnTo>
                    <a:pt x="1418506" y="205150"/>
                  </a:lnTo>
                  <a:lnTo>
                    <a:pt x="1366137" y="217722"/>
                  </a:lnTo>
                  <a:lnTo>
                    <a:pt x="1314331" y="230612"/>
                  </a:lnTo>
                  <a:lnTo>
                    <a:pt x="1263125" y="243816"/>
                  </a:lnTo>
                  <a:lnTo>
                    <a:pt x="1212555" y="257328"/>
                  </a:lnTo>
                  <a:lnTo>
                    <a:pt x="1162661" y="271145"/>
                  </a:lnTo>
                  <a:lnTo>
                    <a:pt x="1113477" y="285260"/>
                  </a:lnTo>
                  <a:lnTo>
                    <a:pt x="1065043" y="299669"/>
                  </a:lnTo>
                  <a:lnTo>
                    <a:pt x="1017394" y="314368"/>
                  </a:lnTo>
                  <a:lnTo>
                    <a:pt x="970569" y="329351"/>
                  </a:lnTo>
                  <a:lnTo>
                    <a:pt x="924605" y="344613"/>
                  </a:lnTo>
                  <a:lnTo>
                    <a:pt x="879538" y="360150"/>
                  </a:lnTo>
                  <a:lnTo>
                    <a:pt x="835407" y="375957"/>
                  </a:lnTo>
                  <a:lnTo>
                    <a:pt x="792247" y="392029"/>
                  </a:lnTo>
                  <a:lnTo>
                    <a:pt x="750098" y="408360"/>
                  </a:lnTo>
                  <a:lnTo>
                    <a:pt x="708995" y="424946"/>
                  </a:lnTo>
                  <a:lnTo>
                    <a:pt x="668976" y="441783"/>
                  </a:lnTo>
                  <a:lnTo>
                    <a:pt x="630079" y="458865"/>
                  </a:lnTo>
                  <a:lnTo>
                    <a:pt x="592340" y="476188"/>
                  </a:lnTo>
                  <a:lnTo>
                    <a:pt x="555797" y="493746"/>
                  </a:lnTo>
                  <a:lnTo>
                    <a:pt x="520487" y="511534"/>
                  </a:lnTo>
                  <a:lnTo>
                    <a:pt x="486448" y="529549"/>
                  </a:lnTo>
                  <a:lnTo>
                    <a:pt x="422328" y="566236"/>
                  </a:lnTo>
                  <a:lnTo>
                    <a:pt x="363737" y="603767"/>
                  </a:lnTo>
                  <a:lnTo>
                    <a:pt x="310973" y="642105"/>
                  </a:lnTo>
                  <a:lnTo>
                    <a:pt x="264332" y="681209"/>
                  </a:lnTo>
                  <a:lnTo>
                    <a:pt x="217912" y="727797"/>
                  </a:lnTo>
                  <a:lnTo>
                    <a:pt x="171600" y="785627"/>
                  </a:lnTo>
                  <a:lnTo>
                    <a:pt x="131330" y="848907"/>
                  </a:lnTo>
                  <a:lnTo>
                    <a:pt x="96885" y="917282"/>
                  </a:lnTo>
                  <a:lnTo>
                    <a:pt x="81780" y="953270"/>
                  </a:lnTo>
                  <a:lnTo>
                    <a:pt x="68049" y="990399"/>
                  </a:lnTo>
                  <a:lnTo>
                    <a:pt x="55666" y="1028626"/>
                  </a:lnTo>
                  <a:lnTo>
                    <a:pt x="44603" y="1067906"/>
                  </a:lnTo>
                  <a:lnTo>
                    <a:pt x="34835" y="1108195"/>
                  </a:lnTo>
                  <a:lnTo>
                    <a:pt x="26332" y="1149449"/>
                  </a:lnTo>
                  <a:lnTo>
                    <a:pt x="19069" y="1191623"/>
                  </a:lnTo>
                  <a:lnTo>
                    <a:pt x="13019" y="1234674"/>
                  </a:lnTo>
                  <a:lnTo>
                    <a:pt x="8153" y="1278557"/>
                  </a:lnTo>
                  <a:lnTo>
                    <a:pt x="4445" y="1323229"/>
                  </a:lnTo>
                  <a:lnTo>
                    <a:pt x="1869" y="1368644"/>
                  </a:lnTo>
                  <a:lnTo>
                    <a:pt x="396" y="1414759"/>
                  </a:lnTo>
                  <a:lnTo>
                    <a:pt x="0" y="1461530"/>
                  </a:lnTo>
                  <a:lnTo>
                    <a:pt x="653" y="1508912"/>
                  </a:lnTo>
                  <a:lnTo>
                    <a:pt x="2329" y="1556861"/>
                  </a:lnTo>
                  <a:lnTo>
                    <a:pt x="5000" y="1605334"/>
                  </a:lnTo>
                  <a:lnTo>
                    <a:pt x="8639" y="1654285"/>
                  </a:lnTo>
                  <a:lnTo>
                    <a:pt x="13219" y="1703672"/>
                  </a:lnTo>
                  <a:lnTo>
                    <a:pt x="18713" y="1753449"/>
                  </a:lnTo>
                  <a:lnTo>
                    <a:pt x="25095" y="1803572"/>
                  </a:lnTo>
                  <a:lnTo>
                    <a:pt x="32336" y="1853998"/>
                  </a:lnTo>
                  <a:lnTo>
                    <a:pt x="40409" y="1904682"/>
                  </a:lnTo>
                  <a:lnTo>
                    <a:pt x="49288" y="1955580"/>
                  </a:lnTo>
                  <a:lnTo>
                    <a:pt x="58946" y="2006648"/>
                  </a:lnTo>
                  <a:lnTo>
                    <a:pt x="69354" y="2057841"/>
                  </a:lnTo>
                  <a:lnTo>
                    <a:pt x="80487" y="2109116"/>
                  </a:lnTo>
                  <a:lnTo>
                    <a:pt x="92317" y="2160428"/>
                  </a:lnTo>
                  <a:lnTo>
                    <a:pt x="104817" y="2211734"/>
                  </a:lnTo>
                  <a:lnTo>
                    <a:pt x="117960" y="2262988"/>
                  </a:lnTo>
                  <a:lnTo>
                    <a:pt x="131719" y="2314147"/>
                  </a:lnTo>
                  <a:lnTo>
                    <a:pt x="146066" y="2365167"/>
                  </a:lnTo>
                  <a:lnTo>
                    <a:pt x="160974" y="2416003"/>
                  </a:lnTo>
                  <a:lnTo>
                    <a:pt x="176417" y="2466612"/>
                  </a:lnTo>
                  <a:lnTo>
                    <a:pt x="192368" y="2516949"/>
                  </a:lnTo>
                  <a:lnTo>
                    <a:pt x="208798" y="2566969"/>
                  </a:lnTo>
                  <a:lnTo>
                    <a:pt x="225681" y="2616630"/>
                  </a:lnTo>
                  <a:lnTo>
                    <a:pt x="242991" y="2665886"/>
                  </a:lnTo>
                  <a:lnTo>
                    <a:pt x="260699" y="2714694"/>
                  </a:lnTo>
                  <a:lnTo>
                    <a:pt x="278779" y="2763009"/>
                  </a:lnTo>
                  <a:lnTo>
                    <a:pt x="297203" y="2810787"/>
                  </a:lnTo>
                  <a:lnTo>
                    <a:pt x="315945" y="2857984"/>
                  </a:lnTo>
                  <a:lnTo>
                    <a:pt x="334977" y="2904556"/>
                  </a:lnTo>
                  <a:lnTo>
                    <a:pt x="354273" y="2950459"/>
                  </a:lnTo>
                  <a:lnTo>
                    <a:pt x="373804" y="2995648"/>
                  </a:lnTo>
                  <a:lnTo>
                    <a:pt x="393545" y="3040080"/>
                  </a:lnTo>
                  <a:lnTo>
                    <a:pt x="413467" y="3083709"/>
                  </a:lnTo>
                  <a:lnTo>
                    <a:pt x="433544" y="3126493"/>
                  </a:lnTo>
                  <a:lnTo>
                    <a:pt x="453749" y="3168386"/>
                  </a:lnTo>
                  <a:lnTo>
                    <a:pt x="474055" y="3209345"/>
                  </a:lnTo>
                  <a:lnTo>
                    <a:pt x="494433" y="3249326"/>
                  </a:lnTo>
                  <a:lnTo>
                    <a:pt x="514859" y="3288284"/>
                  </a:lnTo>
                  <a:lnTo>
                    <a:pt x="535303" y="3326175"/>
                  </a:lnTo>
                  <a:lnTo>
                    <a:pt x="555739" y="3362955"/>
                  </a:lnTo>
                  <a:lnTo>
                    <a:pt x="576141" y="3398580"/>
                  </a:lnTo>
                  <a:lnTo>
                    <a:pt x="596480" y="3433006"/>
                  </a:lnTo>
                  <a:lnTo>
                    <a:pt x="616730" y="3466188"/>
                  </a:lnTo>
                  <a:lnTo>
                    <a:pt x="656854" y="3528645"/>
                  </a:lnTo>
                  <a:lnTo>
                    <a:pt x="683005" y="3566318"/>
                  </a:lnTo>
                  <a:lnTo>
                    <a:pt x="710675" y="3603174"/>
                  </a:lnTo>
                  <a:lnTo>
                    <a:pt x="739811" y="3639220"/>
                  </a:lnTo>
                  <a:lnTo>
                    <a:pt x="770360" y="3674466"/>
                  </a:lnTo>
                  <a:lnTo>
                    <a:pt x="802269" y="3708919"/>
                  </a:lnTo>
                  <a:lnTo>
                    <a:pt x="835487" y="3742589"/>
                  </a:lnTo>
                  <a:lnTo>
                    <a:pt x="869960" y="3775485"/>
                  </a:lnTo>
                  <a:lnTo>
                    <a:pt x="905637" y="3807614"/>
                  </a:lnTo>
                  <a:lnTo>
                    <a:pt x="942463" y="3838985"/>
                  </a:lnTo>
                  <a:lnTo>
                    <a:pt x="980388" y="3869607"/>
                  </a:lnTo>
                  <a:lnTo>
                    <a:pt x="1019358" y="3899488"/>
                  </a:lnTo>
                  <a:lnTo>
                    <a:pt x="1059320" y="3928637"/>
                  </a:lnTo>
                  <a:lnTo>
                    <a:pt x="1100222" y="3957063"/>
                  </a:lnTo>
                  <a:lnTo>
                    <a:pt x="1142012" y="3984774"/>
                  </a:lnTo>
                  <a:lnTo>
                    <a:pt x="1184637" y="4011778"/>
                  </a:lnTo>
                  <a:lnTo>
                    <a:pt x="1228044" y="4038084"/>
                  </a:lnTo>
                  <a:lnTo>
                    <a:pt x="1272181" y="4063701"/>
                  </a:lnTo>
                  <a:lnTo>
                    <a:pt x="1316995" y="4088638"/>
                  </a:lnTo>
                  <a:lnTo>
                    <a:pt x="1362434" y="4112902"/>
                  </a:lnTo>
                  <a:lnTo>
                    <a:pt x="1408445" y="4136503"/>
                  </a:lnTo>
                  <a:lnTo>
                    <a:pt x="1454975" y="4159448"/>
                  </a:lnTo>
                  <a:lnTo>
                    <a:pt x="1501972" y="4181748"/>
                  </a:lnTo>
                  <a:lnTo>
                    <a:pt x="1549383" y="4203409"/>
                  </a:lnTo>
                  <a:lnTo>
                    <a:pt x="1597156" y="4224441"/>
                  </a:lnTo>
                  <a:lnTo>
                    <a:pt x="1645238" y="4244852"/>
                  </a:lnTo>
                  <a:lnTo>
                    <a:pt x="1693577" y="4264651"/>
                  </a:lnTo>
                  <a:lnTo>
                    <a:pt x="1742119" y="4283846"/>
                  </a:lnTo>
                  <a:lnTo>
                    <a:pt x="1790813" y="4302446"/>
                  </a:lnTo>
                  <a:lnTo>
                    <a:pt x="1839606" y="4320459"/>
                  </a:lnTo>
                  <a:lnTo>
                    <a:pt x="1888444" y="4337895"/>
                  </a:lnTo>
                  <a:lnTo>
                    <a:pt x="1937277" y="4354761"/>
                  </a:lnTo>
                  <a:lnTo>
                    <a:pt x="1986050" y="4371066"/>
                  </a:lnTo>
                  <a:lnTo>
                    <a:pt x="2034712" y="4386819"/>
                  </a:lnTo>
                  <a:lnTo>
                    <a:pt x="2083210" y="4402029"/>
                  </a:lnTo>
                  <a:lnTo>
                    <a:pt x="2131491" y="4416703"/>
                  </a:lnTo>
                  <a:lnTo>
                    <a:pt x="2179503" y="4430850"/>
                  </a:lnTo>
                  <a:lnTo>
                    <a:pt x="2227193" y="4444479"/>
                  </a:lnTo>
                  <a:lnTo>
                    <a:pt x="2274509" y="4457599"/>
                  </a:lnTo>
                  <a:lnTo>
                    <a:pt x="2321398" y="4470218"/>
                  </a:lnTo>
                  <a:lnTo>
                    <a:pt x="2367807" y="4482345"/>
                  </a:lnTo>
                  <a:lnTo>
                    <a:pt x="2413683" y="4493988"/>
                  </a:lnTo>
                  <a:lnTo>
                    <a:pt x="2458976" y="4505155"/>
                  </a:lnTo>
                  <a:lnTo>
                    <a:pt x="2503630" y="4515856"/>
                  </a:lnTo>
                  <a:lnTo>
                    <a:pt x="2547595" y="4526099"/>
                  </a:lnTo>
                  <a:lnTo>
                    <a:pt x="2590817" y="4535892"/>
                  </a:lnTo>
                  <a:lnTo>
                    <a:pt x="2674824" y="4554164"/>
                  </a:lnTo>
                  <a:lnTo>
                    <a:pt x="2755230" y="4570741"/>
                  </a:lnTo>
                  <a:lnTo>
                    <a:pt x="2831614" y="4585690"/>
                  </a:lnTo>
                  <a:lnTo>
                    <a:pt x="2885845" y="4595305"/>
                  </a:lnTo>
                  <a:lnTo>
                    <a:pt x="2940322" y="4603533"/>
                  </a:lnTo>
                  <a:lnTo>
                    <a:pt x="2994981" y="4610399"/>
                  </a:lnTo>
                  <a:lnTo>
                    <a:pt x="3049754" y="4615924"/>
                  </a:lnTo>
                  <a:lnTo>
                    <a:pt x="3104575" y="4620134"/>
                  </a:lnTo>
                  <a:lnTo>
                    <a:pt x="3159379" y="4623051"/>
                  </a:lnTo>
                  <a:lnTo>
                    <a:pt x="3214098" y="4624699"/>
                  </a:lnTo>
                  <a:lnTo>
                    <a:pt x="3268667" y="4625101"/>
                  </a:lnTo>
                  <a:lnTo>
                    <a:pt x="3323018" y="4624281"/>
                  </a:lnTo>
                  <a:lnTo>
                    <a:pt x="3377087" y="4622262"/>
                  </a:lnTo>
                  <a:lnTo>
                    <a:pt x="3430806" y="4619068"/>
                  </a:lnTo>
                  <a:lnTo>
                    <a:pt x="3484109" y="4614722"/>
                  </a:lnTo>
                  <a:lnTo>
                    <a:pt x="3536930" y="4609247"/>
                  </a:lnTo>
                  <a:lnTo>
                    <a:pt x="3589202" y="4602667"/>
                  </a:lnTo>
                  <a:lnTo>
                    <a:pt x="3640859" y="4595006"/>
                  </a:lnTo>
                  <a:lnTo>
                    <a:pt x="3691836" y="4586286"/>
                  </a:lnTo>
                  <a:lnTo>
                    <a:pt x="3742064" y="4576532"/>
                  </a:lnTo>
                  <a:lnTo>
                    <a:pt x="3791479" y="4565766"/>
                  </a:lnTo>
                  <a:lnTo>
                    <a:pt x="3840014" y="4554013"/>
                  </a:lnTo>
                  <a:lnTo>
                    <a:pt x="3887602" y="4541295"/>
                  </a:lnTo>
                  <a:lnTo>
                    <a:pt x="3934178" y="4527637"/>
                  </a:lnTo>
                  <a:lnTo>
                    <a:pt x="3979674" y="4513061"/>
                  </a:lnTo>
                  <a:lnTo>
                    <a:pt x="4024025" y="4497590"/>
                  </a:lnTo>
                  <a:lnTo>
                    <a:pt x="4067164" y="4481250"/>
                  </a:lnTo>
                  <a:lnTo>
                    <a:pt x="4109025" y="4464062"/>
                  </a:lnTo>
                  <a:lnTo>
                    <a:pt x="4149542" y="4446050"/>
                  </a:lnTo>
                  <a:lnTo>
                    <a:pt x="4188648" y="4427239"/>
                  </a:lnTo>
                  <a:lnTo>
                    <a:pt x="4226277" y="4407650"/>
                  </a:lnTo>
                  <a:lnTo>
                    <a:pt x="4262362" y="4387308"/>
                  </a:lnTo>
                  <a:lnTo>
                    <a:pt x="4296838" y="4366236"/>
                  </a:lnTo>
                  <a:lnTo>
                    <a:pt x="4329638" y="4344458"/>
                  </a:lnTo>
                  <a:lnTo>
                    <a:pt x="4360695" y="4321997"/>
                  </a:lnTo>
                  <a:lnTo>
                    <a:pt x="4417318" y="4275119"/>
                  </a:lnTo>
                  <a:lnTo>
                    <a:pt x="4469906" y="4221511"/>
                  </a:lnTo>
                  <a:lnTo>
                    <a:pt x="4494417" y="4191338"/>
                  </a:lnTo>
                  <a:lnTo>
                    <a:pt x="4516392" y="4160203"/>
                  </a:lnTo>
                  <a:lnTo>
                    <a:pt x="4553159" y="4094940"/>
                  </a:lnTo>
                  <a:lnTo>
                    <a:pt x="4581064" y="4025512"/>
                  </a:lnTo>
                  <a:lnTo>
                    <a:pt x="4600966" y="3951705"/>
                  </a:lnTo>
                  <a:lnTo>
                    <a:pt x="4608183" y="3913093"/>
                  </a:lnTo>
                  <a:lnTo>
                    <a:pt x="4613721" y="3873307"/>
                  </a:lnTo>
                  <a:lnTo>
                    <a:pt x="4617687" y="3832320"/>
                  </a:lnTo>
                  <a:lnTo>
                    <a:pt x="4620188" y="3790106"/>
                  </a:lnTo>
                  <a:lnTo>
                    <a:pt x="4621330" y="3746637"/>
                  </a:lnTo>
                  <a:lnTo>
                    <a:pt x="4621222" y="3701888"/>
                  </a:lnTo>
                  <a:lnTo>
                    <a:pt x="4619971" y="3655832"/>
                  </a:lnTo>
                  <a:lnTo>
                    <a:pt x="4617683" y="3608442"/>
                  </a:lnTo>
                  <a:lnTo>
                    <a:pt x="4614466" y="3559692"/>
                  </a:lnTo>
                  <a:lnTo>
                    <a:pt x="4610427" y="3509556"/>
                  </a:lnTo>
                  <a:lnTo>
                    <a:pt x="4605673" y="3458005"/>
                  </a:lnTo>
                  <a:lnTo>
                    <a:pt x="4600312" y="3405015"/>
                  </a:lnTo>
                  <a:lnTo>
                    <a:pt x="4594450" y="3350559"/>
                  </a:lnTo>
                  <a:lnTo>
                    <a:pt x="4574935" y="3178125"/>
                  </a:lnTo>
                  <a:lnTo>
                    <a:pt x="4561387" y="3055349"/>
                  </a:lnTo>
                  <a:lnTo>
                    <a:pt x="4554774" y="2991536"/>
                  </a:lnTo>
                  <a:lnTo>
                    <a:pt x="4548411" y="2926070"/>
                  </a:lnTo>
                  <a:lnTo>
                    <a:pt x="4542405" y="2858926"/>
                  </a:lnTo>
                  <a:lnTo>
                    <a:pt x="4537943" y="2791241"/>
                  </a:lnTo>
                  <a:lnTo>
                    <a:pt x="4535412" y="2717990"/>
                  </a:lnTo>
                  <a:lnTo>
                    <a:pt x="4534788" y="2679417"/>
                  </a:lnTo>
                  <a:lnTo>
                    <a:pt x="4534546" y="2639618"/>
                  </a:lnTo>
                  <a:lnTo>
                    <a:pt x="4534655" y="2598650"/>
                  </a:lnTo>
                  <a:lnTo>
                    <a:pt x="4535079" y="2556567"/>
                  </a:lnTo>
                  <a:lnTo>
                    <a:pt x="4536746" y="2469280"/>
                  </a:lnTo>
                  <a:lnTo>
                    <a:pt x="4539280" y="2378200"/>
                  </a:lnTo>
                  <a:lnTo>
                    <a:pt x="4549426" y="2086631"/>
                  </a:lnTo>
                  <a:lnTo>
                    <a:pt x="4554285" y="1933276"/>
                  </a:lnTo>
                  <a:lnTo>
                    <a:pt x="4556835" y="1829251"/>
                  </a:lnTo>
                  <a:lnTo>
                    <a:pt x="4558525" y="1724312"/>
                  </a:lnTo>
                  <a:lnTo>
                    <a:pt x="4558964" y="1671638"/>
                  </a:lnTo>
                  <a:lnTo>
                    <a:pt x="4559088" y="1618902"/>
                  </a:lnTo>
                  <a:lnTo>
                    <a:pt x="4558864" y="1566158"/>
                  </a:lnTo>
                  <a:lnTo>
                    <a:pt x="4558258" y="1513463"/>
                  </a:lnTo>
                  <a:lnTo>
                    <a:pt x="4557237" y="1460872"/>
                  </a:lnTo>
                  <a:lnTo>
                    <a:pt x="4555769" y="1408440"/>
                  </a:lnTo>
                  <a:lnTo>
                    <a:pt x="4553819" y="1356222"/>
                  </a:lnTo>
                  <a:lnTo>
                    <a:pt x="4551355" y="1304274"/>
                  </a:lnTo>
                  <a:lnTo>
                    <a:pt x="4548344" y="1252651"/>
                  </a:lnTo>
                  <a:lnTo>
                    <a:pt x="4544751" y="1201408"/>
                  </a:lnTo>
                  <a:lnTo>
                    <a:pt x="4540544" y="1150601"/>
                  </a:lnTo>
                  <a:lnTo>
                    <a:pt x="4535690" y="1100286"/>
                  </a:lnTo>
                  <a:lnTo>
                    <a:pt x="4530156" y="1050517"/>
                  </a:lnTo>
                  <a:lnTo>
                    <a:pt x="4523907" y="1001350"/>
                  </a:lnTo>
                  <a:lnTo>
                    <a:pt x="4516911" y="952841"/>
                  </a:lnTo>
                  <a:lnTo>
                    <a:pt x="4509136" y="905044"/>
                  </a:lnTo>
                  <a:lnTo>
                    <a:pt x="4500546" y="858015"/>
                  </a:lnTo>
                  <a:lnTo>
                    <a:pt x="4491110" y="811810"/>
                  </a:lnTo>
                  <a:lnTo>
                    <a:pt x="4480794" y="766483"/>
                  </a:lnTo>
                  <a:lnTo>
                    <a:pt x="4469564" y="722091"/>
                  </a:lnTo>
                  <a:lnTo>
                    <a:pt x="4457388" y="678688"/>
                  </a:lnTo>
                  <a:lnTo>
                    <a:pt x="4444232" y="636330"/>
                  </a:lnTo>
                  <a:lnTo>
                    <a:pt x="4430063" y="595073"/>
                  </a:lnTo>
                  <a:lnTo>
                    <a:pt x="4414848" y="554970"/>
                  </a:lnTo>
                  <a:lnTo>
                    <a:pt x="4398554" y="516079"/>
                  </a:lnTo>
                  <a:lnTo>
                    <a:pt x="4381147" y="478455"/>
                  </a:lnTo>
                  <a:lnTo>
                    <a:pt x="4362593" y="442152"/>
                  </a:lnTo>
                  <a:lnTo>
                    <a:pt x="4342861" y="407226"/>
                  </a:lnTo>
                  <a:lnTo>
                    <a:pt x="4321916" y="373732"/>
                  </a:lnTo>
                  <a:lnTo>
                    <a:pt x="4299726" y="341727"/>
                  </a:lnTo>
                  <a:lnTo>
                    <a:pt x="4276257" y="311264"/>
                  </a:lnTo>
                  <a:lnTo>
                    <a:pt x="4225349" y="255190"/>
                  </a:lnTo>
                  <a:lnTo>
                    <a:pt x="4168926" y="205954"/>
                  </a:lnTo>
                  <a:lnTo>
                    <a:pt x="4106723" y="163997"/>
                  </a:lnTo>
                  <a:lnTo>
                    <a:pt x="4038461" y="129547"/>
                  </a:lnTo>
                  <a:lnTo>
                    <a:pt x="4000961" y="114237"/>
                  </a:lnTo>
                  <a:lnTo>
                    <a:pt x="3960957" y="99945"/>
                  </a:lnTo>
                  <a:lnTo>
                    <a:pt x="3918538" y="86659"/>
                  </a:lnTo>
                  <a:lnTo>
                    <a:pt x="3873790" y="74369"/>
                  </a:lnTo>
                  <a:lnTo>
                    <a:pt x="3826800" y="63063"/>
                  </a:lnTo>
                  <a:lnTo>
                    <a:pt x="3777655" y="52730"/>
                  </a:lnTo>
                  <a:lnTo>
                    <a:pt x="3726443" y="43358"/>
                  </a:lnTo>
                  <a:lnTo>
                    <a:pt x="3673249" y="34936"/>
                  </a:lnTo>
                  <a:lnTo>
                    <a:pt x="3618161" y="27452"/>
                  </a:lnTo>
                  <a:lnTo>
                    <a:pt x="3561267" y="20895"/>
                  </a:lnTo>
                  <a:lnTo>
                    <a:pt x="3502653" y="15254"/>
                  </a:lnTo>
                  <a:lnTo>
                    <a:pt x="3457397" y="11601"/>
                  </a:lnTo>
                  <a:lnTo>
                    <a:pt x="3411250" y="8456"/>
                  </a:lnTo>
                  <a:lnTo>
                    <a:pt x="3364250" y="5816"/>
                  </a:lnTo>
                  <a:lnTo>
                    <a:pt x="3316435" y="3674"/>
                  </a:lnTo>
                  <a:lnTo>
                    <a:pt x="3267842" y="2027"/>
                  </a:lnTo>
                  <a:lnTo>
                    <a:pt x="3218507" y="868"/>
                  </a:lnTo>
                  <a:lnTo>
                    <a:pt x="3168469" y="194"/>
                  </a:lnTo>
                  <a:lnTo>
                    <a:pt x="311776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6731" y="1458678"/>
              <a:ext cx="115520" cy="43289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2251" y="1407878"/>
              <a:ext cx="4505810" cy="1116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6731" y="1407878"/>
              <a:ext cx="4621330" cy="4622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6731" y="5787661"/>
              <a:ext cx="4553850" cy="2430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50582" y="1519502"/>
              <a:ext cx="67480" cy="447307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04773" y="3850210"/>
            <a:ext cx="2697848" cy="15632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36854" algn="ctr">
              <a:lnSpc>
                <a:spcPct val="100299"/>
              </a:lnSpc>
              <a:spcBef>
                <a:spcPts val="90"/>
              </a:spcBef>
            </a:pPr>
            <a:r>
              <a:rPr lang="en-US" sz="3600" b="1" dirty="0">
                <a:solidFill>
                  <a:srgbClr val="E97D03"/>
                </a:solidFill>
                <a:latin typeface="Arial"/>
                <a:cs typeface="Arial"/>
              </a:rPr>
              <a:t>UP TO 2</a:t>
            </a:r>
            <a:r>
              <a:rPr sz="3600" b="1" dirty="0">
                <a:solidFill>
                  <a:srgbClr val="E97D03"/>
                </a:solidFill>
                <a:latin typeface="Arial"/>
                <a:cs typeface="Arial"/>
              </a:rPr>
              <a:t>5%  </a:t>
            </a:r>
            <a:r>
              <a:rPr sz="3200" b="1" spc="-25" dirty="0">
                <a:solidFill>
                  <a:srgbClr val="E64230"/>
                </a:solidFill>
                <a:latin typeface="Arial"/>
                <a:cs typeface="Arial"/>
              </a:rPr>
              <a:t>INCOME</a:t>
            </a:r>
            <a:r>
              <a:rPr lang="en-US" sz="3200" b="1" spc="-25" dirty="0">
                <a:solidFill>
                  <a:srgbClr val="E64230"/>
                </a:solidFill>
                <a:latin typeface="Arial"/>
                <a:cs typeface="Arial"/>
              </a:rPr>
              <a:t> </a:t>
            </a:r>
          </a:p>
          <a:p>
            <a:pPr marL="12700" marR="5080" indent="236854" algn="ctr">
              <a:lnSpc>
                <a:spcPct val="100299"/>
              </a:lnSpc>
              <a:spcBef>
                <a:spcPts val="90"/>
              </a:spcBef>
            </a:pPr>
            <a:r>
              <a:rPr sz="3200" b="1" spc="-15" dirty="0">
                <a:solidFill>
                  <a:srgbClr val="1581BD"/>
                </a:solidFill>
                <a:latin typeface="Arial"/>
                <a:cs typeface="Arial"/>
              </a:rPr>
              <a:t>ON</a:t>
            </a:r>
            <a:r>
              <a:rPr sz="3200" b="1" spc="-120" dirty="0">
                <a:solidFill>
                  <a:srgbClr val="1581BD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1581BD"/>
                </a:solidFill>
                <a:latin typeface="Arial"/>
                <a:cs typeface="Arial"/>
              </a:rPr>
              <a:t>SALE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21207" y="1119123"/>
            <a:ext cx="3429000" cy="2649220"/>
            <a:chOff x="521207" y="1119123"/>
            <a:chExt cx="3429000" cy="264922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9223" y="1119123"/>
              <a:ext cx="2151888" cy="9601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1207" y="1576323"/>
              <a:ext cx="3294888" cy="14173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1207" y="2350515"/>
              <a:ext cx="3429000" cy="141732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905449" y="1231996"/>
            <a:ext cx="2619375" cy="2090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45"/>
              </a:lnSpc>
              <a:spcBef>
                <a:spcPts val="100"/>
              </a:spcBef>
            </a:pPr>
            <a:r>
              <a:rPr sz="3400" b="1" spc="-5" dirty="0">
                <a:solidFill>
                  <a:srgbClr val="FFC000"/>
                </a:solidFill>
                <a:latin typeface="Arial"/>
                <a:cs typeface="Arial"/>
              </a:rPr>
              <a:t>PROFIT</a:t>
            </a:r>
            <a:endParaRPr sz="3400">
              <a:latin typeface="Arial"/>
              <a:cs typeface="Arial"/>
            </a:endParaRPr>
          </a:p>
          <a:p>
            <a:pPr marL="12700" marR="5080">
              <a:lnSpc>
                <a:spcPts val="6120"/>
              </a:lnSpc>
              <a:spcBef>
                <a:spcPts val="70"/>
              </a:spcBef>
            </a:pPr>
            <a:r>
              <a:rPr sz="5100" b="1" spc="-65" dirty="0">
                <a:solidFill>
                  <a:srgbClr val="002060"/>
                </a:solidFill>
                <a:latin typeface="Arial"/>
                <a:cs typeface="Arial"/>
              </a:rPr>
              <a:t>RETAIL </a:t>
            </a:r>
            <a:r>
              <a:rPr sz="5100" b="1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100" b="1" spc="-5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5100" b="1" spc="5" dirty="0">
                <a:solidFill>
                  <a:srgbClr val="002060"/>
                </a:solidFill>
                <a:latin typeface="Arial"/>
                <a:cs typeface="Arial"/>
              </a:rPr>
              <a:t>NC</a:t>
            </a:r>
            <a:r>
              <a:rPr sz="5100" b="1" dirty="0">
                <a:solidFill>
                  <a:srgbClr val="002060"/>
                </a:solidFill>
                <a:latin typeface="Arial"/>
                <a:cs typeface="Arial"/>
              </a:rPr>
              <a:t>O</a:t>
            </a:r>
            <a:r>
              <a:rPr sz="5100" b="1" spc="5" dirty="0">
                <a:solidFill>
                  <a:srgbClr val="002060"/>
                </a:solidFill>
                <a:latin typeface="Arial"/>
                <a:cs typeface="Arial"/>
              </a:rPr>
              <a:t>M</a:t>
            </a:r>
            <a:r>
              <a:rPr sz="5100" b="1" dirty="0">
                <a:solidFill>
                  <a:srgbClr val="002060"/>
                </a:solidFill>
                <a:latin typeface="Arial"/>
                <a:cs typeface="Arial"/>
              </a:rPr>
              <a:t>E</a:t>
            </a:r>
            <a:endParaRPr sz="5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850899"/>
            <a:ext cx="10375898" cy="5842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97879" y="2530347"/>
            <a:ext cx="4087368" cy="10393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79436" y="2653850"/>
            <a:ext cx="3484879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7070" algn="l"/>
                <a:tab pos="1151255" algn="l"/>
                <a:tab pos="1826260" algn="l"/>
                <a:tab pos="2501265" algn="l"/>
                <a:tab pos="3157855" algn="l"/>
              </a:tabLst>
            </a:pPr>
            <a:r>
              <a:rPr sz="3700" b="1" dirty="0">
                <a:solidFill>
                  <a:srgbClr val="FF0000"/>
                </a:solidFill>
                <a:latin typeface="Arial"/>
                <a:cs typeface="Arial"/>
              </a:rPr>
              <a:t>B	I	N	A	R	Y</a:t>
            </a:r>
            <a:endParaRPr sz="37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9423" y="3557523"/>
            <a:ext cx="3840479" cy="66446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107993" y="3629876"/>
            <a:ext cx="3634104" cy="751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1920">
              <a:lnSpc>
                <a:spcPct val="100000"/>
              </a:lnSpc>
              <a:spcBef>
                <a:spcPts val="100"/>
              </a:spcBef>
            </a:pPr>
            <a:r>
              <a:rPr sz="2400" b="1" i="1" spc="-10" dirty="0">
                <a:solidFill>
                  <a:srgbClr val="0070C0"/>
                </a:solidFill>
                <a:latin typeface="Arial"/>
                <a:cs typeface="Arial"/>
              </a:rPr>
              <a:t>ON EACH </a:t>
            </a:r>
            <a:r>
              <a:rPr sz="2400" b="1" i="1" spc="-20" dirty="0">
                <a:solidFill>
                  <a:srgbClr val="0070C0"/>
                </a:solidFill>
                <a:latin typeface="Arial"/>
                <a:cs typeface="Arial"/>
              </a:rPr>
              <a:t>BINARY YOU </a:t>
            </a:r>
            <a:r>
              <a:rPr sz="2400" b="1" i="1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i="1" spc="-15" dirty="0">
                <a:solidFill>
                  <a:srgbClr val="0070C0"/>
                </a:solidFill>
                <a:latin typeface="Arial"/>
                <a:cs typeface="Arial"/>
              </a:rPr>
              <a:t>  </a:t>
            </a:r>
            <a:r>
              <a:rPr sz="2400" b="1" i="1" spc="-15" dirty="0">
                <a:solidFill>
                  <a:srgbClr val="0070C0"/>
                </a:solidFill>
                <a:latin typeface="Arial"/>
                <a:cs typeface="Arial"/>
              </a:rPr>
              <a:t>WILL</a:t>
            </a:r>
            <a:r>
              <a:rPr sz="2400" b="1" i="1" spc="-8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b="1" i="1" spc="-15" dirty="0">
                <a:solidFill>
                  <a:srgbClr val="0070C0"/>
                </a:solidFill>
                <a:latin typeface="Arial"/>
                <a:cs typeface="Arial"/>
              </a:rPr>
              <a:t>GET</a:t>
            </a:r>
            <a:r>
              <a:rPr sz="2400" b="1" i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i="1" spc="-5" dirty="0">
                <a:solidFill>
                  <a:srgbClr val="0070C0"/>
                </a:solidFill>
                <a:latin typeface="Arial"/>
                <a:cs typeface="Arial"/>
              </a:rPr>
              <a:t>1</a:t>
            </a:r>
            <a:r>
              <a:rPr sz="2400" b="1" i="1" spc="-5" dirty="0">
                <a:solidFill>
                  <a:srgbClr val="0070C0"/>
                </a:solidFill>
                <a:latin typeface="Arial"/>
                <a:cs typeface="Arial"/>
              </a:rPr>
              <a:t>5</a:t>
            </a:r>
            <a:r>
              <a:rPr lang="en-US" sz="2400" b="1" i="1" spc="-30" dirty="0">
                <a:solidFill>
                  <a:srgbClr val="0070C0"/>
                </a:solidFill>
                <a:latin typeface="Arial"/>
                <a:cs typeface="Arial"/>
              </a:rPr>
              <a:t>% </a:t>
            </a:r>
            <a:r>
              <a:rPr lang="en-US" sz="2400" b="1" i="1" spc="-10" dirty="0">
                <a:solidFill>
                  <a:srgbClr val="0070C0"/>
                </a:solidFill>
                <a:latin typeface="Arial"/>
                <a:cs typeface="Arial"/>
              </a:rPr>
              <a:t>ON</a:t>
            </a:r>
            <a:r>
              <a:rPr sz="2400" b="1" i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b="1" i="1" spc="-10" dirty="0">
                <a:solidFill>
                  <a:srgbClr val="0070C0"/>
                </a:solidFill>
                <a:latin typeface="Arial"/>
                <a:cs typeface="Arial"/>
              </a:rPr>
              <a:t>PP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399" y="850899"/>
            <a:ext cx="5607922" cy="584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99" y="850899"/>
            <a:ext cx="10375899" cy="584000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9694" y="1137407"/>
            <a:ext cx="10381615" cy="622935"/>
            <a:chOff x="149694" y="1137407"/>
            <a:chExt cx="10381615" cy="6229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" y="1140111"/>
              <a:ext cx="10375898" cy="6169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399" y="1140111"/>
              <a:ext cx="10375900" cy="617220"/>
            </a:xfrm>
            <a:custGeom>
              <a:avLst/>
              <a:gdLst/>
              <a:ahLst/>
              <a:cxnLst/>
              <a:rect l="l" t="t" r="r" b="b"/>
              <a:pathLst>
                <a:path w="10375900" h="617219">
                  <a:moveTo>
                    <a:pt x="0" y="0"/>
                  </a:moveTo>
                  <a:lnTo>
                    <a:pt x="10375900" y="0"/>
                  </a:lnTo>
                  <a:lnTo>
                    <a:pt x="10375900" y="616951"/>
                  </a:lnTo>
                  <a:lnTo>
                    <a:pt x="0" y="616951"/>
                  </a:lnTo>
                  <a:lnTo>
                    <a:pt x="0" y="0"/>
                  </a:lnTo>
                  <a:close/>
                </a:path>
              </a:pathLst>
            </a:custGeom>
            <a:ln w="5409">
              <a:solidFill>
                <a:srgbClr val="2CB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17032" y="1033731"/>
            <a:ext cx="1646555" cy="727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600" spc="-5" dirty="0">
                <a:solidFill>
                  <a:srgbClr val="262626"/>
                </a:solidFill>
                <a:latin typeface="Arial MT"/>
                <a:cs typeface="Arial MT"/>
              </a:rPr>
              <a:t>R</a:t>
            </a:r>
            <a:r>
              <a:rPr sz="4600" spc="-10" dirty="0">
                <a:solidFill>
                  <a:srgbClr val="262626"/>
                </a:solidFill>
                <a:latin typeface="Arial MT"/>
                <a:cs typeface="Arial MT"/>
              </a:rPr>
              <a:t>A</a:t>
            </a:r>
            <a:r>
              <a:rPr sz="4600" spc="-5" dirty="0">
                <a:solidFill>
                  <a:srgbClr val="262626"/>
                </a:solidFill>
                <a:latin typeface="Arial MT"/>
                <a:cs typeface="Arial MT"/>
              </a:rPr>
              <a:t>NK</a:t>
            </a:r>
            <a:endParaRPr sz="46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4926" y="2184784"/>
            <a:ext cx="4677410" cy="4076065"/>
            <a:chOff x="644926" y="2184784"/>
            <a:chExt cx="4677410" cy="4076065"/>
          </a:xfrm>
        </p:grpSpPr>
        <p:sp>
          <p:nvSpPr>
            <p:cNvPr id="8" name="object 8"/>
            <p:cNvSpPr/>
            <p:nvPr/>
          </p:nvSpPr>
          <p:spPr>
            <a:xfrm>
              <a:off x="1635619" y="2529994"/>
              <a:ext cx="1443990" cy="1445260"/>
            </a:xfrm>
            <a:custGeom>
              <a:avLst/>
              <a:gdLst/>
              <a:ahLst/>
              <a:cxnLst/>
              <a:rect l="l" t="t" r="r" b="b"/>
              <a:pathLst>
                <a:path w="1443989" h="1445260">
                  <a:moveTo>
                    <a:pt x="1292470" y="0"/>
                  </a:moveTo>
                  <a:lnTo>
                    <a:pt x="150921" y="0"/>
                  </a:lnTo>
                  <a:lnTo>
                    <a:pt x="103218" y="7701"/>
                  </a:lnTo>
                  <a:lnTo>
                    <a:pt x="61788" y="29147"/>
                  </a:lnTo>
                  <a:lnTo>
                    <a:pt x="29118" y="61848"/>
                  </a:lnTo>
                  <a:lnTo>
                    <a:pt x="7694" y="103317"/>
                  </a:lnTo>
                  <a:lnTo>
                    <a:pt x="0" y="151066"/>
                  </a:lnTo>
                  <a:lnTo>
                    <a:pt x="0" y="1293702"/>
                  </a:lnTo>
                  <a:lnTo>
                    <a:pt x="7694" y="1341449"/>
                  </a:lnTo>
                  <a:lnTo>
                    <a:pt x="29118" y="1382918"/>
                  </a:lnTo>
                  <a:lnTo>
                    <a:pt x="61788" y="1415620"/>
                  </a:lnTo>
                  <a:lnTo>
                    <a:pt x="103218" y="1437065"/>
                  </a:lnTo>
                  <a:lnTo>
                    <a:pt x="150921" y="1444767"/>
                  </a:lnTo>
                  <a:lnTo>
                    <a:pt x="1292470" y="1444767"/>
                  </a:lnTo>
                  <a:lnTo>
                    <a:pt x="1340172" y="1437065"/>
                  </a:lnTo>
                  <a:lnTo>
                    <a:pt x="1381602" y="1415620"/>
                  </a:lnTo>
                  <a:lnTo>
                    <a:pt x="1414272" y="1382918"/>
                  </a:lnTo>
                  <a:lnTo>
                    <a:pt x="1435697" y="1341449"/>
                  </a:lnTo>
                  <a:lnTo>
                    <a:pt x="1443391" y="1293702"/>
                  </a:lnTo>
                  <a:lnTo>
                    <a:pt x="1443391" y="151066"/>
                  </a:lnTo>
                  <a:lnTo>
                    <a:pt x="1435697" y="103317"/>
                  </a:lnTo>
                  <a:lnTo>
                    <a:pt x="1414272" y="61848"/>
                  </a:lnTo>
                  <a:lnTo>
                    <a:pt x="1381602" y="29147"/>
                  </a:lnTo>
                  <a:lnTo>
                    <a:pt x="1340172" y="7701"/>
                  </a:lnTo>
                  <a:lnTo>
                    <a:pt x="1292470" y="0"/>
                  </a:lnTo>
                  <a:close/>
                </a:path>
              </a:pathLst>
            </a:custGeom>
            <a:solidFill>
              <a:srgbClr val="E64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29239" y="2184784"/>
              <a:ext cx="1808480" cy="1809750"/>
            </a:xfrm>
            <a:custGeom>
              <a:avLst/>
              <a:gdLst/>
              <a:ahLst/>
              <a:cxnLst/>
              <a:rect l="l" t="t" r="r" b="b"/>
              <a:pathLst>
                <a:path w="1808479" h="1809750">
                  <a:moveTo>
                    <a:pt x="1618933" y="0"/>
                  </a:moveTo>
                  <a:lnTo>
                    <a:pt x="189043" y="0"/>
                  </a:lnTo>
                  <a:lnTo>
                    <a:pt x="138788" y="6759"/>
                  </a:lnTo>
                  <a:lnTo>
                    <a:pt x="93629" y="25834"/>
                  </a:lnTo>
                  <a:lnTo>
                    <a:pt x="55369" y="55422"/>
                  </a:lnTo>
                  <a:lnTo>
                    <a:pt x="25810" y="93718"/>
                  </a:lnTo>
                  <a:lnTo>
                    <a:pt x="6752" y="138919"/>
                  </a:lnTo>
                  <a:lnTo>
                    <a:pt x="0" y="189222"/>
                  </a:lnTo>
                  <a:lnTo>
                    <a:pt x="0" y="1620474"/>
                  </a:lnTo>
                  <a:lnTo>
                    <a:pt x="6752" y="1670777"/>
                  </a:lnTo>
                  <a:lnTo>
                    <a:pt x="25810" y="1715979"/>
                  </a:lnTo>
                  <a:lnTo>
                    <a:pt x="55369" y="1754275"/>
                  </a:lnTo>
                  <a:lnTo>
                    <a:pt x="93629" y="1783863"/>
                  </a:lnTo>
                  <a:lnTo>
                    <a:pt x="138788" y="1802938"/>
                  </a:lnTo>
                  <a:lnTo>
                    <a:pt x="189043" y="1809697"/>
                  </a:lnTo>
                  <a:lnTo>
                    <a:pt x="1618933" y="1809697"/>
                  </a:lnTo>
                  <a:lnTo>
                    <a:pt x="1669188" y="1802938"/>
                  </a:lnTo>
                  <a:lnTo>
                    <a:pt x="1714347" y="1783863"/>
                  </a:lnTo>
                  <a:lnTo>
                    <a:pt x="1752606" y="1754275"/>
                  </a:lnTo>
                  <a:lnTo>
                    <a:pt x="1782166" y="1715979"/>
                  </a:lnTo>
                  <a:lnTo>
                    <a:pt x="1801223" y="1670777"/>
                  </a:lnTo>
                  <a:lnTo>
                    <a:pt x="1807975" y="1620474"/>
                  </a:lnTo>
                  <a:lnTo>
                    <a:pt x="1807975" y="189222"/>
                  </a:lnTo>
                  <a:lnTo>
                    <a:pt x="1801223" y="138919"/>
                  </a:lnTo>
                  <a:lnTo>
                    <a:pt x="1782166" y="93718"/>
                  </a:lnTo>
                  <a:lnTo>
                    <a:pt x="1752606" y="55422"/>
                  </a:lnTo>
                  <a:lnTo>
                    <a:pt x="1714347" y="25834"/>
                  </a:lnTo>
                  <a:lnTo>
                    <a:pt x="1669188" y="6759"/>
                  </a:lnTo>
                  <a:lnTo>
                    <a:pt x="1618933" y="0"/>
                  </a:lnTo>
                  <a:close/>
                </a:path>
              </a:pathLst>
            </a:custGeom>
            <a:solidFill>
              <a:srgbClr val="2CB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200" y="2207259"/>
              <a:ext cx="1850136" cy="18531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196090" y="2279935"/>
              <a:ext cx="1706245" cy="1707514"/>
            </a:xfrm>
            <a:custGeom>
              <a:avLst/>
              <a:gdLst/>
              <a:ahLst/>
              <a:cxnLst/>
              <a:rect l="l" t="t" r="r" b="b"/>
              <a:pathLst>
                <a:path w="1706245" h="1707514">
                  <a:moveTo>
                    <a:pt x="1527460" y="0"/>
                  </a:moveTo>
                  <a:lnTo>
                    <a:pt x="178361" y="0"/>
                  </a:lnTo>
                  <a:lnTo>
                    <a:pt x="130945" y="6377"/>
                  </a:lnTo>
                  <a:lnTo>
                    <a:pt x="88338" y="24374"/>
                  </a:lnTo>
                  <a:lnTo>
                    <a:pt x="52240" y="52290"/>
                  </a:lnTo>
                  <a:lnTo>
                    <a:pt x="24351" y="88422"/>
                  </a:lnTo>
                  <a:lnTo>
                    <a:pt x="6371" y="131069"/>
                  </a:lnTo>
                  <a:lnTo>
                    <a:pt x="0" y="178530"/>
                  </a:lnTo>
                  <a:lnTo>
                    <a:pt x="0" y="1111754"/>
                  </a:lnTo>
                  <a:lnTo>
                    <a:pt x="7122" y="1112114"/>
                  </a:lnTo>
                  <a:lnTo>
                    <a:pt x="55114" y="1118800"/>
                  </a:lnTo>
                  <a:lnTo>
                    <a:pt x="101928" y="1128900"/>
                  </a:lnTo>
                  <a:lnTo>
                    <a:pt x="147432" y="1142283"/>
                  </a:lnTo>
                  <a:lnTo>
                    <a:pt x="191494" y="1158819"/>
                  </a:lnTo>
                  <a:lnTo>
                    <a:pt x="233984" y="1178375"/>
                  </a:lnTo>
                  <a:lnTo>
                    <a:pt x="274769" y="1200820"/>
                  </a:lnTo>
                  <a:lnTo>
                    <a:pt x="313719" y="1226023"/>
                  </a:lnTo>
                  <a:lnTo>
                    <a:pt x="350702" y="1253851"/>
                  </a:lnTo>
                  <a:lnTo>
                    <a:pt x="385587" y="1284175"/>
                  </a:lnTo>
                  <a:lnTo>
                    <a:pt x="418242" y="1316861"/>
                  </a:lnTo>
                  <a:lnTo>
                    <a:pt x="448537" y="1351779"/>
                  </a:lnTo>
                  <a:lnTo>
                    <a:pt x="476339" y="1388797"/>
                  </a:lnTo>
                  <a:lnTo>
                    <a:pt x="501518" y="1427784"/>
                  </a:lnTo>
                  <a:lnTo>
                    <a:pt x="523941" y="1468609"/>
                  </a:lnTo>
                  <a:lnTo>
                    <a:pt x="543479" y="1511139"/>
                  </a:lnTo>
                  <a:lnTo>
                    <a:pt x="559999" y="1555243"/>
                  </a:lnTo>
                  <a:lnTo>
                    <a:pt x="573370" y="1600790"/>
                  </a:lnTo>
                  <a:lnTo>
                    <a:pt x="583460" y="1647649"/>
                  </a:lnTo>
                  <a:lnTo>
                    <a:pt x="590139" y="1695687"/>
                  </a:lnTo>
                  <a:lnTo>
                    <a:pt x="590732" y="1707443"/>
                  </a:lnTo>
                  <a:lnTo>
                    <a:pt x="1527460" y="1707443"/>
                  </a:lnTo>
                  <a:lnTo>
                    <a:pt x="1574875" y="1701066"/>
                  </a:lnTo>
                  <a:lnTo>
                    <a:pt x="1617482" y="1683069"/>
                  </a:lnTo>
                  <a:lnTo>
                    <a:pt x="1653580" y="1655153"/>
                  </a:lnTo>
                  <a:lnTo>
                    <a:pt x="1681469" y="1619021"/>
                  </a:lnTo>
                  <a:lnTo>
                    <a:pt x="1699449" y="1576373"/>
                  </a:lnTo>
                  <a:lnTo>
                    <a:pt x="1705820" y="1528913"/>
                  </a:lnTo>
                  <a:lnTo>
                    <a:pt x="1705820" y="178530"/>
                  </a:lnTo>
                  <a:lnTo>
                    <a:pt x="1699449" y="131069"/>
                  </a:lnTo>
                  <a:lnTo>
                    <a:pt x="1681469" y="88422"/>
                  </a:lnTo>
                  <a:lnTo>
                    <a:pt x="1653580" y="52290"/>
                  </a:lnTo>
                  <a:lnTo>
                    <a:pt x="1617482" y="24374"/>
                  </a:lnTo>
                  <a:lnTo>
                    <a:pt x="1574875" y="6377"/>
                  </a:lnTo>
                  <a:lnTo>
                    <a:pt x="1527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872" y="2502915"/>
              <a:ext cx="1502664" cy="150266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13014" y="2573522"/>
              <a:ext cx="1362075" cy="1363345"/>
            </a:xfrm>
            <a:custGeom>
              <a:avLst/>
              <a:gdLst/>
              <a:ahLst/>
              <a:cxnLst/>
              <a:rect l="l" t="t" r="r" b="b"/>
              <a:pathLst>
                <a:path w="1362075" h="1363345">
                  <a:moveTo>
                    <a:pt x="1219443" y="0"/>
                  </a:moveTo>
                  <a:lnTo>
                    <a:pt x="142393" y="0"/>
                  </a:lnTo>
                  <a:lnTo>
                    <a:pt x="97386" y="7266"/>
                  </a:lnTo>
                  <a:lnTo>
                    <a:pt x="58297" y="27499"/>
                  </a:lnTo>
                  <a:lnTo>
                    <a:pt x="27473" y="58353"/>
                  </a:lnTo>
                  <a:lnTo>
                    <a:pt x="7259" y="97479"/>
                  </a:lnTo>
                  <a:lnTo>
                    <a:pt x="0" y="142529"/>
                  </a:lnTo>
                  <a:lnTo>
                    <a:pt x="0" y="1220604"/>
                  </a:lnTo>
                  <a:lnTo>
                    <a:pt x="7259" y="1265655"/>
                  </a:lnTo>
                  <a:lnTo>
                    <a:pt x="27473" y="1304780"/>
                  </a:lnTo>
                  <a:lnTo>
                    <a:pt x="58297" y="1335634"/>
                  </a:lnTo>
                  <a:lnTo>
                    <a:pt x="97386" y="1355867"/>
                  </a:lnTo>
                  <a:lnTo>
                    <a:pt x="142393" y="1363134"/>
                  </a:lnTo>
                  <a:lnTo>
                    <a:pt x="773022" y="1363134"/>
                  </a:lnTo>
                  <a:lnTo>
                    <a:pt x="773615" y="1351377"/>
                  </a:lnTo>
                  <a:lnTo>
                    <a:pt x="780294" y="1303339"/>
                  </a:lnTo>
                  <a:lnTo>
                    <a:pt x="790384" y="1256480"/>
                  </a:lnTo>
                  <a:lnTo>
                    <a:pt x="803755" y="1210933"/>
                  </a:lnTo>
                  <a:lnTo>
                    <a:pt x="820275" y="1166829"/>
                  </a:lnTo>
                  <a:lnTo>
                    <a:pt x="839812" y="1124299"/>
                  </a:lnTo>
                  <a:lnTo>
                    <a:pt x="862236" y="1083475"/>
                  </a:lnTo>
                  <a:lnTo>
                    <a:pt x="887415" y="1044488"/>
                  </a:lnTo>
                  <a:lnTo>
                    <a:pt x="915217" y="1007469"/>
                  </a:lnTo>
                  <a:lnTo>
                    <a:pt x="945511" y="972551"/>
                  </a:lnTo>
                  <a:lnTo>
                    <a:pt x="978167" y="939865"/>
                  </a:lnTo>
                  <a:lnTo>
                    <a:pt x="1013052" y="909541"/>
                  </a:lnTo>
                  <a:lnTo>
                    <a:pt x="1050035" y="881713"/>
                  </a:lnTo>
                  <a:lnTo>
                    <a:pt x="1088985" y="856510"/>
                  </a:lnTo>
                  <a:lnTo>
                    <a:pt x="1129770" y="834065"/>
                  </a:lnTo>
                  <a:lnTo>
                    <a:pt x="1172260" y="814509"/>
                  </a:lnTo>
                  <a:lnTo>
                    <a:pt x="1216322" y="797973"/>
                  </a:lnTo>
                  <a:lnTo>
                    <a:pt x="1261826" y="784589"/>
                  </a:lnTo>
                  <a:lnTo>
                    <a:pt x="1308640" y="774489"/>
                  </a:lnTo>
                  <a:lnTo>
                    <a:pt x="1356633" y="767803"/>
                  </a:lnTo>
                  <a:lnTo>
                    <a:pt x="1361837" y="767541"/>
                  </a:lnTo>
                  <a:lnTo>
                    <a:pt x="1361837" y="142529"/>
                  </a:lnTo>
                  <a:lnTo>
                    <a:pt x="1354578" y="97479"/>
                  </a:lnTo>
                  <a:lnTo>
                    <a:pt x="1334363" y="58353"/>
                  </a:lnTo>
                  <a:lnTo>
                    <a:pt x="1303539" y="27499"/>
                  </a:lnTo>
                  <a:lnTo>
                    <a:pt x="1264451" y="7266"/>
                  </a:lnTo>
                  <a:lnTo>
                    <a:pt x="1219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09537" y="4109484"/>
              <a:ext cx="2094864" cy="1849120"/>
            </a:xfrm>
            <a:custGeom>
              <a:avLst/>
              <a:gdLst/>
              <a:ahLst/>
              <a:cxnLst/>
              <a:rect l="l" t="t" r="r" b="b"/>
              <a:pathLst>
                <a:path w="2094864" h="1849120">
                  <a:moveTo>
                    <a:pt x="1901560" y="0"/>
                  </a:moveTo>
                  <a:lnTo>
                    <a:pt x="193131" y="0"/>
                  </a:lnTo>
                  <a:lnTo>
                    <a:pt x="148848" y="5105"/>
                  </a:lnTo>
                  <a:lnTo>
                    <a:pt x="108197" y="19648"/>
                  </a:lnTo>
                  <a:lnTo>
                    <a:pt x="72337" y="42469"/>
                  </a:lnTo>
                  <a:lnTo>
                    <a:pt x="42428" y="72406"/>
                  </a:lnTo>
                  <a:lnTo>
                    <a:pt x="19630" y="108300"/>
                  </a:lnTo>
                  <a:lnTo>
                    <a:pt x="5100" y="148990"/>
                  </a:lnTo>
                  <a:lnTo>
                    <a:pt x="0" y="193315"/>
                  </a:lnTo>
                  <a:lnTo>
                    <a:pt x="0" y="1655535"/>
                  </a:lnTo>
                  <a:lnTo>
                    <a:pt x="5100" y="1699860"/>
                  </a:lnTo>
                  <a:lnTo>
                    <a:pt x="19630" y="1740550"/>
                  </a:lnTo>
                  <a:lnTo>
                    <a:pt x="42428" y="1776444"/>
                  </a:lnTo>
                  <a:lnTo>
                    <a:pt x="72337" y="1806381"/>
                  </a:lnTo>
                  <a:lnTo>
                    <a:pt x="108197" y="1829201"/>
                  </a:lnTo>
                  <a:lnTo>
                    <a:pt x="148848" y="1843745"/>
                  </a:lnTo>
                  <a:lnTo>
                    <a:pt x="193131" y="1848850"/>
                  </a:lnTo>
                  <a:lnTo>
                    <a:pt x="1901560" y="1848850"/>
                  </a:lnTo>
                  <a:lnTo>
                    <a:pt x="1945844" y="1843745"/>
                  </a:lnTo>
                  <a:lnTo>
                    <a:pt x="1986495" y="1829201"/>
                  </a:lnTo>
                  <a:lnTo>
                    <a:pt x="2022355" y="1806381"/>
                  </a:lnTo>
                  <a:lnTo>
                    <a:pt x="2052263" y="1776444"/>
                  </a:lnTo>
                  <a:lnTo>
                    <a:pt x="2075062" y="1740550"/>
                  </a:lnTo>
                  <a:lnTo>
                    <a:pt x="2089591" y="1699860"/>
                  </a:lnTo>
                  <a:lnTo>
                    <a:pt x="2094692" y="1655535"/>
                  </a:lnTo>
                  <a:lnTo>
                    <a:pt x="2094692" y="193315"/>
                  </a:lnTo>
                  <a:lnTo>
                    <a:pt x="2089591" y="148990"/>
                  </a:lnTo>
                  <a:lnTo>
                    <a:pt x="2075062" y="108300"/>
                  </a:lnTo>
                  <a:lnTo>
                    <a:pt x="2052263" y="72406"/>
                  </a:lnTo>
                  <a:lnTo>
                    <a:pt x="2022355" y="42469"/>
                  </a:lnTo>
                  <a:lnTo>
                    <a:pt x="1986495" y="19648"/>
                  </a:lnTo>
                  <a:lnTo>
                    <a:pt x="1945844" y="5105"/>
                  </a:lnTo>
                  <a:lnTo>
                    <a:pt x="1901560" y="0"/>
                  </a:lnTo>
                  <a:close/>
                </a:path>
              </a:pathLst>
            </a:custGeom>
            <a:solidFill>
              <a:srgbClr val="E97D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4926" y="4139066"/>
              <a:ext cx="2434590" cy="2122170"/>
            </a:xfrm>
            <a:custGeom>
              <a:avLst/>
              <a:gdLst/>
              <a:ahLst/>
              <a:cxnLst/>
              <a:rect l="l" t="t" r="r" b="b"/>
              <a:pathLst>
                <a:path w="2434590" h="2122170">
                  <a:moveTo>
                    <a:pt x="2212461" y="0"/>
                  </a:moveTo>
                  <a:lnTo>
                    <a:pt x="221623" y="0"/>
                  </a:lnTo>
                  <a:lnTo>
                    <a:pt x="176958" y="4506"/>
                  </a:lnTo>
                  <a:lnTo>
                    <a:pt x="135357" y="17432"/>
                  </a:lnTo>
                  <a:lnTo>
                    <a:pt x="97711" y="37885"/>
                  </a:lnTo>
                  <a:lnTo>
                    <a:pt x="64911" y="64973"/>
                  </a:lnTo>
                  <a:lnTo>
                    <a:pt x="37849" y="97804"/>
                  </a:lnTo>
                  <a:lnTo>
                    <a:pt x="17416" y="135485"/>
                  </a:lnTo>
                  <a:lnTo>
                    <a:pt x="4502" y="177126"/>
                  </a:lnTo>
                  <a:lnTo>
                    <a:pt x="0" y="221833"/>
                  </a:lnTo>
                  <a:lnTo>
                    <a:pt x="0" y="1899771"/>
                  </a:lnTo>
                  <a:lnTo>
                    <a:pt x="4502" y="1944478"/>
                  </a:lnTo>
                  <a:lnTo>
                    <a:pt x="17416" y="1986119"/>
                  </a:lnTo>
                  <a:lnTo>
                    <a:pt x="37849" y="2023800"/>
                  </a:lnTo>
                  <a:lnTo>
                    <a:pt x="64911" y="2056631"/>
                  </a:lnTo>
                  <a:lnTo>
                    <a:pt x="97711" y="2083719"/>
                  </a:lnTo>
                  <a:lnTo>
                    <a:pt x="135357" y="2104172"/>
                  </a:lnTo>
                  <a:lnTo>
                    <a:pt x="176958" y="2117097"/>
                  </a:lnTo>
                  <a:lnTo>
                    <a:pt x="221623" y="2121604"/>
                  </a:lnTo>
                  <a:lnTo>
                    <a:pt x="2212461" y="2121604"/>
                  </a:lnTo>
                  <a:lnTo>
                    <a:pt x="2257126" y="2117097"/>
                  </a:lnTo>
                  <a:lnTo>
                    <a:pt x="2298727" y="2104172"/>
                  </a:lnTo>
                  <a:lnTo>
                    <a:pt x="2336373" y="2083719"/>
                  </a:lnTo>
                  <a:lnTo>
                    <a:pt x="2369172" y="2056631"/>
                  </a:lnTo>
                  <a:lnTo>
                    <a:pt x="2396234" y="2023800"/>
                  </a:lnTo>
                  <a:lnTo>
                    <a:pt x="2416668" y="1986119"/>
                  </a:lnTo>
                  <a:lnTo>
                    <a:pt x="2429581" y="1944478"/>
                  </a:lnTo>
                  <a:lnTo>
                    <a:pt x="2434084" y="1899771"/>
                  </a:lnTo>
                  <a:lnTo>
                    <a:pt x="2434084" y="221833"/>
                  </a:lnTo>
                  <a:lnTo>
                    <a:pt x="2429581" y="177126"/>
                  </a:lnTo>
                  <a:lnTo>
                    <a:pt x="2416668" y="135485"/>
                  </a:lnTo>
                  <a:lnTo>
                    <a:pt x="2396234" y="97804"/>
                  </a:lnTo>
                  <a:lnTo>
                    <a:pt x="2369172" y="64973"/>
                  </a:lnTo>
                  <a:lnTo>
                    <a:pt x="2336373" y="37885"/>
                  </a:lnTo>
                  <a:lnTo>
                    <a:pt x="2298727" y="17432"/>
                  </a:lnTo>
                  <a:lnTo>
                    <a:pt x="2257126" y="4506"/>
                  </a:lnTo>
                  <a:lnTo>
                    <a:pt x="2212461" y="0"/>
                  </a:lnTo>
                  <a:close/>
                </a:path>
              </a:pathLst>
            </a:custGeom>
            <a:solidFill>
              <a:srgbClr val="8A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13432" y="3289299"/>
              <a:ext cx="1703832" cy="151485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384082" y="3359093"/>
              <a:ext cx="1560830" cy="1375410"/>
            </a:xfrm>
            <a:custGeom>
              <a:avLst/>
              <a:gdLst/>
              <a:ahLst/>
              <a:cxnLst/>
              <a:rect l="l" t="t" r="r" b="b"/>
              <a:pathLst>
                <a:path w="1560829" h="1375410">
                  <a:moveTo>
                    <a:pt x="780387" y="0"/>
                  </a:moveTo>
                  <a:lnTo>
                    <a:pt x="706814" y="3272"/>
                  </a:lnTo>
                  <a:lnTo>
                    <a:pt x="706814" y="479658"/>
                  </a:lnTo>
                  <a:lnTo>
                    <a:pt x="698141" y="527027"/>
                  </a:lnTo>
                  <a:lnTo>
                    <a:pt x="673990" y="568167"/>
                  </a:lnTo>
                  <a:lnTo>
                    <a:pt x="637162" y="600609"/>
                  </a:lnTo>
                  <a:lnTo>
                    <a:pt x="590461" y="621884"/>
                  </a:lnTo>
                  <a:lnTo>
                    <a:pt x="536688" y="629525"/>
                  </a:lnTo>
                  <a:lnTo>
                    <a:pt x="3321" y="629525"/>
                  </a:lnTo>
                  <a:lnTo>
                    <a:pt x="0" y="687451"/>
                  </a:lnTo>
                  <a:lnTo>
                    <a:pt x="2275" y="740342"/>
                  </a:lnTo>
                  <a:lnTo>
                    <a:pt x="4972" y="763181"/>
                  </a:lnTo>
                  <a:lnTo>
                    <a:pt x="456987" y="763181"/>
                  </a:lnTo>
                  <a:lnTo>
                    <a:pt x="507336" y="767652"/>
                  </a:lnTo>
                  <a:lnTo>
                    <a:pt x="554231" y="780475"/>
                  </a:lnTo>
                  <a:lnTo>
                    <a:pt x="596668" y="800766"/>
                  </a:lnTo>
                  <a:lnTo>
                    <a:pt x="633642" y="827639"/>
                  </a:lnTo>
                  <a:lnTo>
                    <a:pt x="664148" y="860209"/>
                  </a:lnTo>
                  <a:lnTo>
                    <a:pt x="687182" y="897592"/>
                  </a:lnTo>
                  <a:lnTo>
                    <a:pt x="701739" y="938902"/>
                  </a:lnTo>
                  <a:lnTo>
                    <a:pt x="706814" y="983255"/>
                  </a:lnTo>
                  <a:lnTo>
                    <a:pt x="706814" y="1371629"/>
                  </a:lnTo>
                  <a:lnTo>
                    <a:pt x="780387" y="1374901"/>
                  </a:lnTo>
                  <a:lnTo>
                    <a:pt x="851668" y="1371730"/>
                  </a:lnTo>
                  <a:lnTo>
                    <a:pt x="851668" y="938876"/>
                  </a:lnTo>
                  <a:lnTo>
                    <a:pt x="858792" y="892170"/>
                  </a:lnTo>
                  <a:lnTo>
                    <a:pt x="878898" y="850200"/>
                  </a:lnTo>
                  <a:lnTo>
                    <a:pt x="910085" y="814641"/>
                  </a:lnTo>
                  <a:lnTo>
                    <a:pt x="950451" y="787168"/>
                  </a:lnTo>
                  <a:lnTo>
                    <a:pt x="998095" y="769457"/>
                  </a:lnTo>
                  <a:lnTo>
                    <a:pt x="1051116" y="763181"/>
                  </a:lnTo>
                  <a:lnTo>
                    <a:pt x="1555800" y="763181"/>
                  </a:lnTo>
                  <a:lnTo>
                    <a:pt x="1556744" y="757737"/>
                  </a:lnTo>
                  <a:lnTo>
                    <a:pt x="1558498" y="740342"/>
                  </a:lnTo>
                  <a:lnTo>
                    <a:pt x="1559758" y="722826"/>
                  </a:lnTo>
                  <a:lnTo>
                    <a:pt x="1560519" y="705193"/>
                  </a:lnTo>
                  <a:lnTo>
                    <a:pt x="1560774" y="687451"/>
                  </a:lnTo>
                  <a:lnTo>
                    <a:pt x="1557453" y="629525"/>
                  </a:lnTo>
                  <a:lnTo>
                    <a:pt x="1064766" y="629525"/>
                  </a:lnTo>
                  <a:lnTo>
                    <a:pt x="1015905" y="624567"/>
                  </a:lnTo>
                  <a:lnTo>
                    <a:pt x="971051" y="610444"/>
                  </a:lnTo>
                  <a:lnTo>
                    <a:pt x="931484" y="588284"/>
                  </a:lnTo>
                  <a:lnTo>
                    <a:pt x="898483" y="559213"/>
                  </a:lnTo>
                  <a:lnTo>
                    <a:pt x="873327" y="524358"/>
                  </a:lnTo>
                  <a:lnTo>
                    <a:pt x="857296" y="484846"/>
                  </a:lnTo>
                  <a:lnTo>
                    <a:pt x="851668" y="441803"/>
                  </a:lnTo>
                  <a:lnTo>
                    <a:pt x="851668" y="3169"/>
                  </a:lnTo>
                  <a:lnTo>
                    <a:pt x="780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799" y="4087875"/>
              <a:ext cx="2468880" cy="21518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63132" y="4163791"/>
              <a:ext cx="2312035" cy="2002155"/>
            </a:xfrm>
            <a:custGeom>
              <a:avLst/>
              <a:gdLst/>
              <a:ahLst/>
              <a:cxnLst/>
              <a:rect l="l" t="t" r="r" b="b"/>
              <a:pathLst>
                <a:path w="2312035" h="2002154">
                  <a:moveTo>
                    <a:pt x="1632667" y="0"/>
                  </a:moveTo>
                  <a:lnTo>
                    <a:pt x="241713" y="0"/>
                  </a:lnTo>
                  <a:lnTo>
                    <a:pt x="192999" y="4252"/>
                  </a:lnTo>
                  <a:lnTo>
                    <a:pt x="147627" y="16447"/>
                  </a:lnTo>
                  <a:lnTo>
                    <a:pt x="106569" y="35745"/>
                  </a:lnTo>
                  <a:lnTo>
                    <a:pt x="70796" y="61302"/>
                  </a:lnTo>
                  <a:lnTo>
                    <a:pt x="41280" y="92278"/>
                  </a:lnTo>
                  <a:lnTo>
                    <a:pt x="18995" y="127831"/>
                  </a:lnTo>
                  <a:lnTo>
                    <a:pt x="4910" y="167119"/>
                  </a:lnTo>
                  <a:lnTo>
                    <a:pt x="0" y="209301"/>
                  </a:lnTo>
                  <a:lnTo>
                    <a:pt x="0" y="1792428"/>
                  </a:lnTo>
                  <a:lnTo>
                    <a:pt x="4910" y="1834610"/>
                  </a:lnTo>
                  <a:lnTo>
                    <a:pt x="18995" y="1873898"/>
                  </a:lnTo>
                  <a:lnTo>
                    <a:pt x="41280" y="1909450"/>
                  </a:lnTo>
                  <a:lnTo>
                    <a:pt x="70796" y="1940426"/>
                  </a:lnTo>
                  <a:lnTo>
                    <a:pt x="106569" y="1965984"/>
                  </a:lnTo>
                  <a:lnTo>
                    <a:pt x="147627" y="1985281"/>
                  </a:lnTo>
                  <a:lnTo>
                    <a:pt x="192999" y="1997477"/>
                  </a:lnTo>
                  <a:lnTo>
                    <a:pt x="241713" y="2001729"/>
                  </a:lnTo>
                  <a:lnTo>
                    <a:pt x="2070003" y="2001729"/>
                  </a:lnTo>
                  <a:lnTo>
                    <a:pt x="2118717" y="1997477"/>
                  </a:lnTo>
                  <a:lnTo>
                    <a:pt x="2164089" y="1985281"/>
                  </a:lnTo>
                  <a:lnTo>
                    <a:pt x="2205148" y="1965984"/>
                  </a:lnTo>
                  <a:lnTo>
                    <a:pt x="2240921" y="1940426"/>
                  </a:lnTo>
                  <a:lnTo>
                    <a:pt x="2270436" y="1909450"/>
                  </a:lnTo>
                  <a:lnTo>
                    <a:pt x="2292722" y="1873898"/>
                  </a:lnTo>
                  <a:lnTo>
                    <a:pt x="2306807" y="1834610"/>
                  </a:lnTo>
                  <a:lnTo>
                    <a:pt x="2311717" y="1792428"/>
                  </a:lnTo>
                  <a:lnTo>
                    <a:pt x="2311717" y="578660"/>
                  </a:lnTo>
                  <a:lnTo>
                    <a:pt x="2305701" y="578397"/>
                  </a:lnTo>
                  <a:lnTo>
                    <a:pt x="2254143" y="572304"/>
                  </a:lnTo>
                  <a:lnTo>
                    <a:pt x="2203750" y="563259"/>
                  </a:lnTo>
                  <a:lnTo>
                    <a:pt x="2154645" y="551366"/>
                  </a:lnTo>
                  <a:lnTo>
                    <a:pt x="2106948" y="536731"/>
                  </a:lnTo>
                  <a:lnTo>
                    <a:pt x="2060781" y="519459"/>
                  </a:lnTo>
                  <a:lnTo>
                    <a:pt x="2016266" y="499656"/>
                  </a:lnTo>
                  <a:lnTo>
                    <a:pt x="1973524" y="477427"/>
                  </a:lnTo>
                  <a:lnTo>
                    <a:pt x="1932677" y="452876"/>
                  </a:lnTo>
                  <a:lnTo>
                    <a:pt x="1893847" y="426110"/>
                  </a:lnTo>
                  <a:lnTo>
                    <a:pt x="1857155" y="397233"/>
                  </a:lnTo>
                  <a:lnTo>
                    <a:pt x="1822723" y="366351"/>
                  </a:lnTo>
                  <a:lnTo>
                    <a:pt x="1790671" y="333569"/>
                  </a:lnTo>
                  <a:lnTo>
                    <a:pt x="1761123" y="298993"/>
                  </a:lnTo>
                  <a:lnTo>
                    <a:pt x="1734198" y="262727"/>
                  </a:lnTo>
                  <a:lnTo>
                    <a:pt x="1710020" y="224877"/>
                  </a:lnTo>
                  <a:lnTo>
                    <a:pt x="1688709" y="185548"/>
                  </a:lnTo>
                  <a:lnTo>
                    <a:pt x="1670387" y="144845"/>
                  </a:lnTo>
                  <a:lnTo>
                    <a:pt x="1655176" y="102874"/>
                  </a:lnTo>
                  <a:lnTo>
                    <a:pt x="1643197" y="59740"/>
                  </a:lnTo>
                  <a:lnTo>
                    <a:pt x="16326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48583" y="4042155"/>
              <a:ext cx="2173223" cy="191109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225642" y="4114491"/>
              <a:ext cx="2019935" cy="1765300"/>
            </a:xfrm>
            <a:custGeom>
              <a:avLst/>
              <a:gdLst/>
              <a:ahLst/>
              <a:cxnLst/>
              <a:rect l="l" t="t" r="r" b="b"/>
              <a:pathLst>
                <a:path w="2019935" h="1765300">
                  <a:moveTo>
                    <a:pt x="1808327" y="0"/>
                  </a:moveTo>
                  <a:lnTo>
                    <a:pt x="745469" y="0"/>
                  </a:lnTo>
                  <a:lnTo>
                    <a:pt x="733949" y="65979"/>
                  </a:lnTo>
                  <a:lnTo>
                    <a:pt x="722244" y="109134"/>
                  </a:lnTo>
                  <a:lnTo>
                    <a:pt x="707633" y="151246"/>
                  </a:lnTo>
                  <a:lnTo>
                    <a:pt x="690215" y="192231"/>
                  </a:lnTo>
                  <a:lnTo>
                    <a:pt x="670089" y="232000"/>
                  </a:lnTo>
                  <a:lnTo>
                    <a:pt x="647352" y="270469"/>
                  </a:lnTo>
                  <a:lnTo>
                    <a:pt x="622105" y="307551"/>
                  </a:lnTo>
                  <a:lnTo>
                    <a:pt x="594444" y="343160"/>
                  </a:lnTo>
                  <a:lnTo>
                    <a:pt x="564469" y="377209"/>
                  </a:lnTo>
                  <a:lnTo>
                    <a:pt x="532278" y="409614"/>
                  </a:lnTo>
                  <a:lnTo>
                    <a:pt x="497969" y="440287"/>
                  </a:lnTo>
                  <a:lnTo>
                    <a:pt x="461642" y="469143"/>
                  </a:lnTo>
                  <a:lnTo>
                    <a:pt x="423394" y="496095"/>
                  </a:lnTo>
                  <a:lnTo>
                    <a:pt x="383325" y="521058"/>
                  </a:lnTo>
                  <a:lnTo>
                    <a:pt x="341532" y="543945"/>
                  </a:lnTo>
                  <a:lnTo>
                    <a:pt x="298115" y="564670"/>
                  </a:lnTo>
                  <a:lnTo>
                    <a:pt x="253171" y="583147"/>
                  </a:lnTo>
                  <a:lnTo>
                    <a:pt x="206800" y="599291"/>
                  </a:lnTo>
                  <a:lnTo>
                    <a:pt x="159099" y="613014"/>
                  </a:lnTo>
                  <a:lnTo>
                    <a:pt x="110168" y="624230"/>
                  </a:lnTo>
                  <a:lnTo>
                    <a:pt x="60105" y="632855"/>
                  </a:lnTo>
                  <a:lnTo>
                    <a:pt x="9008" y="638801"/>
                  </a:lnTo>
                  <a:lnTo>
                    <a:pt x="0" y="639198"/>
                  </a:lnTo>
                  <a:lnTo>
                    <a:pt x="0" y="1580421"/>
                  </a:lnTo>
                  <a:lnTo>
                    <a:pt x="5576" y="1622735"/>
                  </a:lnTo>
                  <a:lnTo>
                    <a:pt x="21462" y="1661579"/>
                  </a:lnTo>
                  <a:lnTo>
                    <a:pt x="46389" y="1695844"/>
                  </a:lnTo>
                  <a:lnTo>
                    <a:pt x="79089" y="1724423"/>
                  </a:lnTo>
                  <a:lnTo>
                    <a:pt x="118296" y="1746208"/>
                  </a:lnTo>
                  <a:lnTo>
                    <a:pt x="162741" y="1760092"/>
                  </a:lnTo>
                  <a:lnTo>
                    <a:pt x="211157" y="1764965"/>
                  </a:lnTo>
                  <a:lnTo>
                    <a:pt x="1808327" y="1764965"/>
                  </a:lnTo>
                  <a:lnTo>
                    <a:pt x="1856743" y="1760092"/>
                  </a:lnTo>
                  <a:lnTo>
                    <a:pt x="1901188" y="1746208"/>
                  </a:lnTo>
                  <a:lnTo>
                    <a:pt x="1940394" y="1724423"/>
                  </a:lnTo>
                  <a:lnTo>
                    <a:pt x="1973095" y="1695844"/>
                  </a:lnTo>
                  <a:lnTo>
                    <a:pt x="1998021" y="1661579"/>
                  </a:lnTo>
                  <a:lnTo>
                    <a:pt x="2013907" y="1622735"/>
                  </a:lnTo>
                  <a:lnTo>
                    <a:pt x="2019484" y="1580421"/>
                  </a:lnTo>
                  <a:lnTo>
                    <a:pt x="2019484" y="184544"/>
                  </a:lnTo>
                  <a:lnTo>
                    <a:pt x="2013907" y="142230"/>
                  </a:lnTo>
                  <a:lnTo>
                    <a:pt x="1998021" y="103387"/>
                  </a:lnTo>
                  <a:lnTo>
                    <a:pt x="1973095" y="69122"/>
                  </a:lnTo>
                  <a:lnTo>
                    <a:pt x="1940394" y="40542"/>
                  </a:lnTo>
                  <a:lnTo>
                    <a:pt x="1901188" y="18757"/>
                  </a:lnTo>
                  <a:lnTo>
                    <a:pt x="1856743" y="4874"/>
                  </a:lnTo>
                  <a:lnTo>
                    <a:pt x="18083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883431" y="2869363"/>
            <a:ext cx="102552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15" dirty="0">
                <a:solidFill>
                  <a:srgbClr val="E64230"/>
                </a:solidFill>
                <a:latin typeface="Arial"/>
                <a:cs typeface="Arial"/>
              </a:rPr>
              <a:t>RANK</a:t>
            </a:r>
            <a:endParaRPr sz="27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01406" y="4874947"/>
            <a:ext cx="140716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5" dirty="0">
                <a:solidFill>
                  <a:srgbClr val="E97D03"/>
                </a:solidFill>
                <a:latin typeface="Arial"/>
                <a:cs typeface="Arial"/>
              </a:rPr>
              <a:t>I</a:t>
            </a:r>
            <a:r>
              <a:rPr sz="2700" b="1" spc="15" dirty="0">
                <a:solidFill>
                  <a:srgbClr val="E97D03"/>
                </a:solidFill>
                <a:latin typeface="Arial"/>
                <a:cs typeface="Arial"/>
              </a:rPr>
              <a:t>NCOM</a:t>
            </a:r>
            <a:r>
              <a:rPr sz="2700" b="1" dirty="0">
                <a:solidFill>
                  <a:srgbClr val="E97D03"/>
                </a:solidFill>
                <a:latin typeface="Arial"/>
                <a:cs typeface="Arial"/>
              </a:rPr>
              <a:t>E</a:t>
            </a:r>
            <a:endParaRPr sz="2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66868" y="2713915"/>
            <a:ext cx="156400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15" dirty="0">
                <a:solidFill>
                  <a:srgbClr val="2CB091"/>
                </a:solidFill>
                <a:latin typeface="Arial"/>
                <a:cs typeface="Arial"/>
              </a:rPr>
              <a:t>RE</a:t>
            </a:r>
            <a:r>
              <a:rPr sz="2700" b="1" spc="-125" dirty="0">
                <a:solidFill>
                  <a:srgbClr val="2CB091"/>
                </a:solidFill>
                <a:latin typeface="Arial"/>
                <a:cs typeface="Arial"/>
              </a:rPr>
              <a:t>W</a:t>
            </a:r>
            <a:r>
              <a:rPr sz="2700" b="1" spc="15" dirty="0">
                <a:solidFill>
                  <a:srgbClr val="2CB091"/>
                </a:solidFill>
                <a:latin typeface="Arial"/>
                <a:cs typeface="Arial"/>
              </a:rPr>
              <a:t>ARD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2778" y="4945052"/>
            <a:ext cx="229044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15" dirty="0">
                <a:solidFill>
                  <a:srgbClr val="8A52FF"/>
                </a:solidFill>
                <a:latin typeface="Arial"/>
                <a:cs typeface="Arial"/>
              </a:rPr>
              <a:t>COMM</a:t>
            </a:r>
            <a:r>
              <a:rPr sz="2700" b="1" spc="5" dirty="0">
                <a:solidFill>
                  <a:srgbClr val="8A52FF"/>
                </a:solidFill>
                <a:latin typeface="Arial"/>
                <a:cs typeface="Arial"/>
              </a:rPr>
              <a:t>I</a:t>
            </a:r>
            <a:r>
              <a:rPr sz="2700" b="1" spc="15" dirty="0">
                <a:solidFill>
                  <a:srgbClr val="8A52FF"/>
                </a:solidFill>
                <a:latin typeface="Arial"/>
                <a:cs typeface="Arial"/>
              </a:rPr>
              <a:t>SS</a:t>
            </a:r>
            <a:r>
              <a:rPr sz="2700" b="1" spc="5" dirty="0">
                <a:solidFill>
                  <a:srgbClr val="8A52FF"/>
                </a:solidFill>
                <a:latin typeface="Arial"/>
                <a:cs typeface="Arial"/>
              </a:rPr>
              <a:t>I</a:t>
            </a:r>
            <a:r>
              <a:rPr sz="2700" b="1" spc="15" dirty="0">
                <a:solidFill>
                  <a:srgbClr val="8A52FF"/>
                </a:solidFill>
                <a:latin typeface="Arial"/>
                <a:cs typeface="Arial"/>
              </a:rPr>
              <a:t>O</a:t>
            </a:r>
            <a:r>
              <a:rPr sz="2700" b="1" dirty="0">
                <a:solidFill>
                  <a:srgbClr val="8A52FF"/>
                </a:solidFill>
                <a:latin typeface="Arial"/>
                <a:cs typeface="Arial"/>
              </a:rPr>
              <a:t>N</a:t>
            </a:r>
            <a:endParaRPr sz="2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92241" y="3349441"/>
            <a:ext cx="4390103" cy="1582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15" dirty="0">
                <a:solidFill>
                  <a:srgbClr val="FF0000"/>
                </a:solidFill>
                <a:latin typeface="Arial"/>
                <a:cs typeface="Arial"/>
              </a:rPr>
              <a:t>ON</a:t>
            </a:r>
            <a:r>
              <a:rPr lang="en-US" sz="2800" b="1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IN" sz="5100" b="1" i="1" spc="15" dirty="0">
                <a:solidFill>
                  <a:srgbClr val="5200FD"/>
                </a:solidFill>
                <a:latin typeface="Arial"/>
                <a:cs typeface="Arial"/>
              </a:rPr>
              <a:t> </a:t>
            </a:r>
            <a:r>
              <a:rPr lang="en-US" sz="5100" b="1" i="1" dirty="0">
                <a:solidFill>
                  <a:srgbClr val="5200FD"/>
                </a:solidFill>
                <a:latin typeface="Arial"/>
                <a:cs typeface="Arial"/>
              </a:rPr>
              <a:t>TEAM PP</a:t>
            </a:r>
            <a:r>
              <a:rPr sz="5100" b="1" i="1" spc="-229" dirty="0">
                <a:solidFill>
                  <a:srgbClr val="5200FD"/>
                </a:solidFill>
                <a:latin typeface="Arial"/>
                <a:cs typeface="Arial"/>
              </a:rPr>
              <a:t> </a:t>
            </a:r>
            <a:r>
              <a:rPr sz="5100" b="1" i="1" dirty="0">
                <a:solidFill>
                  <a:srgbClr val="5200FD"/>
                </a:solidFill>
                <a:latin typeface="Arial"/>
                <a:cs typeface="Arial"/>
              </a:rPr>
              <a:t>&amp;</a:t>
            </a:r>
            <a:r>
              <a:rPr lang="en-US" sz="5100" b="1" i="1" dirty="0">
                <a:solidFill>
                  <a:srgbClr val="5200FD"/>
                </a:solidFill>
                <a:latin typeface="Arial"/>
                <a:cs typeface="Arial"/>
              </a:rPr>
              <a:t> SELF PP</a:t>
            </a:r>
            <a:r>
              <a:rPr sz="5100" b="1" i="1" spc="-45" dirty="0">
                <a:solidFill>
                  <a:srgbClr val="5200FD"/>
                </a:solidFill>
                <a:latin typeface="Arial"/>
                <a:cs typeface="Arial"/>
              </a:rPr>
              <a:t> </a:t>
            </a:r>
            <a:endParaRPr sz="5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966" y="850899"/>
            <a:ext cx="10372332" cy="5841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2399" y="850899"/>
            <a:ext cx="10375900" cy="5842000"/>
            <a:chOff x="152399" y="850899"/>
            <a:chExt cx="10375900" cy="5842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4870" y="4448323"/>
              <a:ext cx="1556625" cy="22118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64253" y="4118883"/>
              <a:ext cx="1966595" cy="572770"/>
            </a:xfrm>
            <a:custGeom>
              <a:avLst/>
              <a:gdLst/>
              <a:ahLst/>
              <a:cxnLst/>
              <a:rect l="l" t="t" r="r" b="b"/>
              <a:pathLst>
                <a:path w="1966595" h="572770">
                  <a:moveTo>
                    <a:pt x="350151" y="394017"/>
                  </a:moveTo>
                  <a:lnTo>
                    <a:pt x="341147" y="347027"/>
                  </a:lnTo>
                  <a:lnTo>
                    <a:pt x="321119" y="307174"/>
                  </a:lnTo>
                  <a:lnTo>
                    <a:pt x="309499" y="291122"/>
                  </a:lnTo>
                  <a:lnTo>
                    <a:pt x="309499" y="394017"/>
                  </a:lnTo>
                  <a:lnTo>
                    <a:pt x="309473" y="404990"/>
                  </a:lnTo>
                  <a:lnTo>
                    <a:pt x="292963" y="444309"/>
                  </a:lnTo>
                  <a:lnTo>
                    <a:pt x="265277" y="472528"/>
                  </a:lnTo>
                  <a:lnTo>
                    <a:pt x="214071" y="516712"/>
                  </a:lnTo>
                  <a:lnTo>
                    <a:pt x="56134" y="333324"/>
                  </a:lnTo>
                  <a:lnTo>
                    <a:pt x="106514" y="289852"/>
                  </a:lnTo>
                  <a:lnTo>
                    <a:pt x="142608" y="263525"/>
                  </a:lnTo>
                  <a:lnTo>
                    <a:pt x="176936" y="255447"/>
                  </a:lnTo>
                  <a:lnTo>
                    <a:pt x="190665" y="256870"/>
                  </a:lnTo>
                  <a:lnTo>
                    <a:pt x="235597" y="277114"/>
                  </a:lnTo>
                  <a:lnTo>
                    <a:pt x="267360" y="307759"/>
                  </a:lnTo>
                  <a:lnTo>
                    <a:pt x="295021" y="347040"/>
                  </a:lnTo>
                  <a:lnTo>
                    <a:pt x="308114" y="383082"/>
                  </a:lnTo>
                  <a:lnTo>
                    <a:pt x="309499" y="394017"/>
                  </a:lnTo>
                  <a:lnTo>
                    <a:pt x="309499" y="291122"/>
                  </a:lnTo>
                  <a:lnTo>
                    <a:pt x="300507" y="280009"/>
                  </a:lnTo>
                  <a:lnTo>
                    <a:pt x="286486" y="264922"/>
                  </a:lnTo>
                  <a:lnTo>
                    <a:pt x="276110" y="255447"/>
                  </a:lnTo>
                  <a:lnTo>
                    <a:pt x="272046" y="251726"/>
                  </a:lnTo>
                  <a:lnTo>
                    <a:pt x="226377" y="223710"/>
                  </a:lnTo>
                  <a:lnTo>
                    <a:pt x="178244" y="214541"/>
                  </a:lnTo>
                  <a:lnTo>
                    <a:pt x="165646" y="215404"/>
                  </a:lnTo>
                  <a:lnTo>
                    <a:pt x="128270" y="227698"/>
                  </a:lnTo>
                  <a:lnTo>
                    <a:pt x="95948" y="249961"/>
                  </a:lnTo>
                  <a:lnTo>
                    <a:pt x="0" y="332384"/>
                  </a:lnTo>
                  <a:lnTo>
                    <a:pt x="206730" y="572427"/>
                  </a:lnTo>
                  <a:lnTo>
                    <a:pt x="271297" y="516712"/>
                  </a:lnTo>
                  <a:lnTo>
                    <a:pt x="303618" y="488378"/>
                  </a:lnTo>
                  <a:lnTo>
                    <a:pt x="334378" y="451167"/>
                  </a:lnTo>
                  <a:lnTo>
                    <a:pt x="348602" y="414324"/>
                  </a:lnTo>
                  <a:lnTo>
                    <a:pt x="349808" y="404444"/>
                  </a:lnTo>
                  <a:lnTo>
                    <a:pt x="350151" y="394017"/>
                  </a:lnTo>
                  <a:close/>
                </a:path>
                <a:path w="1966595" h="572770">
                  <a:moveTo>
                    <a:pt x="706259" y="332574"/>
                  </a:moveTo>
                  <a:lnTo>
                    <a:pt x="630707" y="263575"/>
                  </a:lnTo>
                  <a:lnTo>
                    <a:pt x="597255" y="238201"/>
                  </a:lnTo>
                  <a:lnTo>
                    <a:pt x="557695" y="223215"/>
                  </a:lnTo>
                  <a:lnTo>
                    <a:pt x="593255" y="202793"/>
                  </a:lnTo>
                  <a:lnTo>
                    <a:pt x="621195" y="163029"/>
                  </a:lnTo>
                  <a:lnTo>
                    <a:pt x="624357" y="132753"/>
                  </a:lnTo>
                  <a:lnTo>
                    <a:pt x="621474" y="116751"/>
                  </a:lnTo>
                  <a:lnTo>
                    <a:pt x="617359" y="104609"/>
                  </a:lnTo>
                  <a:lnTo>
                    <a:pt x="611809" y="93433"/>
                  </a:lnTo>
                  <a:lnTo>
                    <a:pt x="610463" y="91478"/>
                  </a:lnTo>
                  <a:lnTo>
                    <a:pt x="604812" y="83248"/>
                  </a:lnTo>
                  <a:lnTo>
                    <a:pt x="596366" y="74028"/>
                  </a:lnTo>
                  <a:lnTo>
                    <a:pt x="586879" y="66230"/>
                  </a:lnTo>
                  <a:lnTo>
                    <a:pt x="581558" y="63131"/>
                  </a:lnTo>
                  <a:lnTo>
                    <a:pt x="581558" y="142786"/>
                  </a:lnTo>
                  <a:lnTo>
                    <a:pt x="580821" y="150202"/>
                  </a:lnTo>
                  <a:lnTo>
                    <a:pt x="560146" y="182372"/>
                  </a:lnTo>
                  <a:lnTo>
                    <a:pt x="518312" y="199783"/>
                  </a:lnTo>
                  <a:lnTo>
                    <a:pt x="431330" y="223189"/>
                  </a:lnTo>
                  <a:lnTo>
                    <a:pt x="404152" y="121932"/>
                  </a:lnTo>
                  <a:lnTo>
                    <a:pt x="500926" y="95897"/>
                  </a:lnTo>
                  <a:lnTo>
                    <a:pt x="517017" y="92506"/>
                  </a:lnTo>
                  <a:lnTo>
                    <a:pt x="531304" y="91478"/>
                  </a:lnTo>
                  <a:lnTo>
                    <a:pt x="543775" y="92811"/>
                  </a:lnTo>
                  <a:lnTo>
                    <a:pt x="575995" y="117856"/>
                  </a:lnTo>
                  <a:lnTo>
                    <a:pt x="581558" y="142786"/>
                  </a:lnTo>
                  <a:lnTo>
                    <a:pt x="581558" y="63131"/>
                  </a:lnTo>
                  <a:lnTo>
                    <a:pt x="576745" y="60312"/>
                  </a:lnTo>
                  <a:lnTo>
                    <a:pt x="565975" y="56248"/>
                  </a:lnTo>
                  <a:lnTo>
                    <a:pt x="554545" y="54051"/>
                  </a:lnTo>
                  <a:lnTo>
                    <a:pt x="541718" y="53632"/>
                  </a:lnTo>
                  <a:lnTo>
                    <a:pt x="526707" y="54902"/>
                  </a:lnTo>
                  <a:lnTo>
                    <a:pt x="509536" y="57873"/>
                  </a:lnTo>
                  <a:lnTo>
                    <a:pt x="490181" y="62522"/>
                  </a:lnTo>
                  <a:lnTo>
                    <a:pt x="354596" y="98983"/>
                  </a:lnTo>
                  <a:lnTo>
                    <a:pt x="436765" y="405053"/>
                  </a:lnTo>
                  <a:lnTo>
                    <a:pt x="477240" y="394169"/>
                  </a:lnTo>
                  <a:lnTo>
                    <a:pt x="440740" y="258254"/>
                  </a:lnTo>
                  <a:lnTo>
                    <a:pt x="498106" y="242824"/>
                  </a:lnTo>
                  <a:lnTo>
                    <a:pt x="505739" y="241300"/>
                  </a:lnTo>
                  <a:lnTo>
                    <a:pt x="510590" y="241033"/>
                  </a:lnTo>
                  <a:lnTo>
                    <a:pt x="517258" y="240880"/>
                  </a:lnTo>
                  <a:lnTo>
                    <a:pt x="524141" y="241947"/>
                  </a:lnTo>
                  <a:lnTo>
                    <a:pt x="565581" y="265620"/>
                  </a:lnTo>
                  <a:lnTo>
                    <a:pt x="597801" y="293471"/>
                  </a:lnTo>
                  <a:lnTo>
                    <a:pt x="655358" y="346265"/>
                  </a:lnTo>
                  <a:lnTo>
                    <a:pt x="706259" y="332574"/>
                  </a:lnTo>
                  <a:close/>
                </a:path>
                <a:path w="1966595" h="572770">
                  <a:moveTo>
                    <a:pt x="968870" y="315404"/>
                  </a:moveTo>
                  <a:lnTo>
                    <a:pt x="965974" y="278117"/>
                  </a:lnTo>
                  <a:lnTo>
                    <a:pt x="772172" y="293179"/>
                  </a:lnTo>
                  <a:lnTo>
                    <a:pt x="763841" y="185623"/>
                  </a:lnTo>
                  <a:lnTo>
                    <a:pt x="938466" y="172059"/>
                  </a:lnTo>
                  <a:lnTo>
                    <a:pt x="935596" y="134988"/>
                  </a:lnTo>
                  <a:lnTo>
                    <a:pt x="760958" y="148551"/>
                  </a:lnTo>
                  <a:lnTo>
                    <a:pt x="753465" y="51777"/>
                  </a:lnTo>
                  <a:lnTo>
                    <a:pt x="939939" y="37287"/>
                  </a:lnTo>
                  <a:lnTo>
                    <a:pt x="937044" y="0"/>
                  </a:lnTo>
                  <a:lnTo>
                    <a:pt x="708799" y="17729"/>
                  </a:lnTo>
                  <a:lnTo>
                    <a:pt x="733298" y="333705"/>
                  </a:lnTo>
                  <a:lnTo>
                    <a:pt x="968870" y="315404"/>
                  </a:lnTo>
                  <a:close/>
                </a:path>
                <a:path w="1966595" h="572770">
                  <a:moveTo>
                    <a:pt x="1276350" y="332968"/>
                  </a:moveTo>
                  <a:lnTo>
                    <a:pt x="1239558" y="222999"/>
                  </a:lnTo>
                  <a:lnTo>
                    <a:pt x="1230757" y="196723"/>
                  </a:lnTo>
                  <a:lnTo>
                    <a:pt x="1187424" y="67195"/>
                  </a:lnTo>
                  <a:lnTo>
                    <a:pt x="1187424" y="196723"/>
                  </a:lnTo>
                  <a:lnTo>
                    <a:pt x="1080312" y="189712"/>
                  </a:lnTo>
                  <a:lnTo>
                    <a:pt x="1121067" y="99225"/>
                  </a:lnTo>
                  <a:lnTo>
                    <a:pt x="1127239" y="84543"/>
                  </a:lnTo>
                  <a:lnTo>
                    <a:pt x="1132789" y="69761"/>
                  </a:lnTo>
                  <a:lnTo>
                    <a:pt x="1137716" y="54902"/>
                  </a:lnTo>
                  <a:lnTo>
                    <a:pt x="1142047" y="39928"/>
                  </a:lnTo>
                  <a:lnTo>
                    <a:pt x="1145298" y="53936"/>
                  </a:lnTo>
                  <a:lnTo>
                    <a:pt x="1149400" y="69773"/>
                  </a:lnTo>
                  <a:lnTo>
                    <a:pt x="1154353" y="87452"/>
                  </a:lnTo>
                  <a:lnTo>
                    <a:pt x="1160170" y="106984"/>
                  </a:lnTo>
                  <a:lnTo>
                    <a:pt x="1187424" y="196723"/>
                  </a:lnTo>
                  <a:lnTo>
                    <a:pt x="1187424" y="67195"/>
                  </a:lnTo>
                  <a:lnTo>
                    <a:pt x="1178306" y="39928"/>
                  </a:lnTo>
                  <a:lnTo>
                    <a:pt x="1167701" y="8255"/>
                  </a:lnTo>
                  <a:lnTo>
                    <a:pt x="1122654" y="5295"/>
                  </a:lnTo>
                  <a:lnTo>
                    <a:pt x="980655" y="313601"/>
                  </a:lnTo>
                  <a:lnTo>
                    <a:pt x="1025055" y="316509"/>
                  </a:lnTo>
                  <a:lnTo>
                    <a:pt x="1066012" y="222999"/>
                  </a:lnTo>
                  <a:lnTo>
                    <a:pt x="1198118" y="231660"/>
                  </a:lnTo>
                  <a:lnTo>
                    <a:pt x="1228712" y="329844"/>
                  </a:lnTo>
                  <a:lnTo>
                    <a:pt x="1276350" y="332968"/>
                  </a:lnTo>
                  <a:close/>
                </a:path>
                <a:path w="1966595" h="572770">
                  <a:moveTo>
                    <a:pt x="1668843" y="106057"/>
                  </a:moveTo>
                  <a:lnTo>
                    <a:pt x="1614424" y="91351"/>
                  </a:lnTo>
                  <a:lnTo>
                    <a:pt x="1483817" y="284454"/>
                  </a:lnTo>
                  <a:lnTo>
                    <a:pt x="1454327" y="329107"/>
                  </a:lnTo>
                  <a:lnTo>
                    <a:pt x="1453464" y="308673"/>
                  </a:lnTo>
                  <a:lnTo>
                    <a:pt x="1438021" y="43688"/>
                  </a:lnTo>
                  <a:lnTo>
                    <a:pt x="1377137" y="27228"/>
                  </a:lnTo>
                  <a:lnTo>
                    <a:pt x="1294612" y="333209"/>
                  </a:lnTo>
                  <a:lnTo>
                    <a:pt x="1333614" y="343738"/>
                  </a:lnTo>
                  <a:lnTo>
                    <a:pt x="1403858" y="83261"/>
                  </a:lnTo>
                  <a:lnTo>
                    <a:pt x="1422019" y="367626"/>
                  </a:lnTo>
                  <a:lnTo>
                    <a:pt x="1458506" y="377494"/>
                  </a:lnTo>
                  <a:lnTo>
                    <a:pt x="1616405" y="145402"/>
                  </a:lnTo>
                  <a:lnTo>
                    <a:pt x="1547342" y="401497"/>
                  </a:lnTo>
                  <a:lnTo>
                    <a:pt x="1586331" y="412026"/>
                  </a:lnTo>
                  <a:lnTo>
                    <a:pt x="1668843" y="106057"/>
                  </a:lnTo>
                  <a:close/>
                </a:path>
                <a:path w="1966595" h="572770">
                  <a:moveTo>
                    <a:pt x="1966137" y="348729"/>
                  </a:moveTo>
                  <a:lnTo>
                    <a:pt x="1957514" y="309105"/>
                  </a:lnTo>
                  <a:lnTo>
                    <a:pt x="1931898" y="270560"/>
                  </a:lnTo>
                  <a:lnTo>
                    <a:pt x="1895779" y="239471"/>
                  </a:lnTo>
                  <a:lnTo>
                    <a:pt x="1857006" y="222542"/>
                  </a:lnTo>
                  <a:lnTo>
                    <a:pt x="1831682" y="220522"/>
                  </a:lnTo>
                  <a:lnTo>
                    <a:pt x="1819452" y="222491"/>
                  </a:lnTo>
                  <a:lnTo>
                    <a:pt x="1778901" y="245948"/>
                  </a:lnTo>
                  <a:lnTo>
                    <a:pt x="1760105" y="282371"/>
                  </a:lnTo>
                  <a:lnTo>
                    <a:pt x="1758924" y="292849"/>
                  </a:lnTo>
                  <a:lnTo>
                    <a:pt x="1759292" y="303771"/>
                  </a:lnTo>
                  <a:lnTo>
                    <a:pt x="1775663" y="350469"/>
                  </a:lnTo>
                  <a:lnTo>
                    <a:pt x="1806981" y="400443"/>
                  </a:lnTo>
                  <a:lnTo>
                    <a:pt x="1815807" y="414477"/>
                  </a:lnTo>
                  <a:lnTo>
                    <a:pt x="1833118" y="450951"/>
                  </a:lnTo>
                  <a:lnTo>
                    <a:pt x="1834489" y="466255"/>
                  </a:lnTo>
                  <a:lnTo>
                    <a:pt x="1833283" y="473075"/>
                  </a:lnTo>
                  <a:lnTo>
                    <a:pt x="1805152" y="502907"/>
                  </a:lnTo>
                  <a:lnTo>
                    <a:pt x="1790242" y="505701"/>
                  </a:lnTo>
                  <a:lnTo>
                    <a:pt x="1782114" y="505256"/>
                  </a:lnTo>
                  <a:lnTo>
                    <a:pt x="1746567" y="490880"/>
                  </a:lnTo>
                  <a:lnTo>
                    <a:pt x="1711731" y="457504"/>
                  </a:lnTo>
                  <a:lnTo>
                    <a:pt x="1693494" y="415899"/>
                  </a:lnTo>
                  <a:lnTo>
                    <a:pt x="1692656" y="406171"/>
                  </a:lnTo>
                  <a:lnTo>
                    <a:pt x="1693341" y="396875"/>
                  </a:lnTo>
                  <a:lnTo>
                    <a:pt x="1695500" y="387731"/>
                  </a:lnTo>
                  <a:lnTo>
                    <a:pt x="1699069" y="378447"/>
                  </a:lnTo>
                  <a:lnTo>
                    <a:pt x="1704035" y="369023"/>
                  </a:lnTo>
                  <a:lnTo>
                    <a:pt x="1710423" y="359448"/>
                  </a:lnTo>
                  <a:lnTo>
                    <a:pt x="1679194" y="334949"/>
                  </a:lnTo>
                  <a:lnTo>
                    <a:pt x="1656575" y="373964"/>
                  </a:lnTo>
                  <a:lnTo>
                    <a:pt x="1651571" y="403250"/>
                  </a:lnTo>
                  <a:lnTo>
                    <a:pt x="1652346" y="417969"/>
                  </a:lnTo>
                  <a:lnTo>
                    <a:pt x="1668068" y="461683"/>
                  </a:lnTo>
                  <a:lnTo>
                    <a:pt x="1704619" y="505561"/>
                  </a:lnTo>
                  <a:lnTo>
                    <a:pt x="1743735" y="532612"/>
                  </a:lnTo>
                  <a:lnTo>
                    <a:pt x="1785327" y="543674"/>
                  </a:lnTo>
                  <a:lnTo>
                    <a:pt x="1798701" y="543433"/>
                  </a:lnTo>
                  <a:lnTo>
                    <a:pt x="1835467" y="531736"/>
                  </a:lnTo>
                  <a:lnTo>
                    <a:pt x="1868868" y="496481"/>
                  </a:lnTo>
                  <a:lnTo>
                    <a:pt x="1876920" y="462394"/>
                  </a:lnTo>
                  <a:lnTo>
                    <a:pt x="1875942" y="449821"/>
                  </a:lnTo>
                  <a:lnTo>
                    <a:pt x="1862924" y="411670"/>
                  </a:lnTo>
                  <a:lnTo>
                    <a:pt x="1817903" y="340156"/>
                  </a:lnTo>
                  <a:lnTo>
                    <a:pt x="1808467" y="323545"/>
                  </a:lnTo>
                  <a:lnTo>
                    <a:pt x="1802549" y="310311"/>
                  </a:lnTo>
                  <a:lnTo>
                    <a:pt x="1800136" y="300456"/>
                  </a:lnTo>
                  <a:lnTo>
                    <a:pt x="1800225" y="292468"/>
                  </a:lnTo>
                  <a:lnTo>
                    <a:pt x="1825942" y="261162"/>
                  </a:lnTo>
                  <a:lnTo>
                    <a:pt x="1845957" y="258851"/>
                  </a:lnTo>
                  <a:lnTo>
                    <a:pt x="1857413" y="261213"/>
                  </a:lnTo>
                  <a:lnTo>
                    <a:pt x="1895932" y="286537"/>
                  </a:lnTo>
                  <a:lnTo>
                    <a:pt x="1922716" y="323430"/>
                  </a:lnTo>
                  <a:lnTo>
                    <a:pt x="1926018" y="347484"/>
                  </a:lnTo>
                  <a:lnTo>
                    <a:pt x="1923605" y="359511"/>
                  </a:lnTo>
                  <a:lnTo>
                    <a:pt x="1918538" y="371551"/>
                  </a:lnTo>
                  <a:lnTo>
                    <a:pt x="1910803" y="383628"/>
                  </a:lnTo>
                  <a:lnTo>
                    <a:pt x="1942198" y="408876"/>
                  </a:lnTo>
                  <a:lnTo>
                    <a:pt x="1950466" y="398018"/>
                  </a:lnTo>
                  <a:lnTo>
                    <a:pt x="1957006" y="386549"/>
                  </a:lnTo>
                  <a:lnTo>
                    <a:pt x="1961819" y="374472"/>
                  </a:lnTo>
                  <a:lnTo>
                    <a:pt x="1964918" y="361772"/>
                  </a:lnTo>
                  <a:lnTo>
                    <a:pt x="1966137" y="3487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99" y="850899"/>
              <a:ext cx="5885688" cy="4343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99" y="2141553"/>
              <a:ext cx="601013" cy="27178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99" y="850899"/>
              <a:ext cx="4615611" cy="129065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399" y="850899"/>
              <a:ext cx="5552859" cy="4008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3412" y="3148506"/>
              <a:ext cx="4951846" cy="17108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68011" y="850899"/>
              <a:ext cx="937247" cy="22976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53000" y="850899"/>
              <a:ext cx="5574792" cy="44683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19928" y="850899"/>
              <a:ext cx="1109793" cy="210716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29722" y="850899"/>
              <a:ext cx="4298577" cy="14810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19928" y="850899"/>
              <a:ext cx="5408370" cy="413303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19928" y="2958069"/>
              <a:ext cx="4831775" cy="20258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51703" y="2331988"/>
              <a:ext cx="576596" cy="265194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19015" y="3133851"/>
              <a:ext cx="1133856" cy="1280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83608" y="3298443"/>
              <a:ext cx="637032" cy="7833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43144" y="3185667"/>
              <a:ext cx="1161288" cy="12527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07735" y="3350259"/>
              <a:ext cx="664463" cy="7528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04802" y="1040917"/>
              <a:ext cx="1915878" cy="143786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46419" y="1848290"/>
              <a:ext cx="2582341" cy="216710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24215" y="921398"/>
              <a:ext cx="1920817" cy="192264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39907" y="2222498"/>
              <a:ext cx="1544313" cy="132475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905140" y="1628336"/>
              <a:ext cx="1506151" cy="132122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94448" y="1949184"/>
              <a:ext cx="1318654" cy="115794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29597" y="2811312"/>
              <a:ext cx="1083505" cy="29581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20916" y="2938415"/>
              <a:ext cx="1400492" cy="138843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66279" y="1510130"/>
              <a:ext cx="2380693" cy="23135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73574" y="2884876"/>
              <a:ext cx="1381068" cy="13406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53166" y="1240867"/>
              <a:ext cx="1397189" cy="8320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53166" y="1240867"/>
              <a:ext cx="1426735" cy="58029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0934" y="2930887"/>
              <a:ext cx="1625180" cy="145642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95983" y="4432299"/>
              <a:ext cx="2724912" cy="22606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562496" y="5460291"/>
              <a:ext cx="472288" cy="96230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62496" y="4598155"/>
              <a:ext cx="1753290" cy="86213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62496" y="4598155"/>
              <a:ext cx="2225578" cy="182443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034784" y="5560458"/>
              <a:ext cx="1753290" cy="86213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15786" y="4598155"/>
              <a:ext cx="472288" cy="96230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687312" y="4203699"/>
              <a:ext cx="2706624" cy="2489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852679" y="4370811"/>
              <a:ext cx="637953" cy="86124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490633" y="4370811"/>
              <a:ext cx="1569171" cy="116454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852679" y="4370811"/>
              <a:ext cx="2207124" cy="20257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852679" y="5232059"/>
              <a:ext cx="1569171" cy="116454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421851" y="5535358"/>
              <a:ext cx="637952" cy="861248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 rot="19920000">
            <a:off x="2150071" y="5460455"/>
            <a:ext cx="1048803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spc="-5" dirty="0">
                <a:latin typeface="Bahnschrift"/>
                <a:cs typeface="Bahnschrift"/>
              </a:rPr>
              <a:t>D</a:t>
            </a:r>
            <a:r>
              <a:rPr sz="1500" spc="160" dirty="0">
                <a:latin typeface="Bahnschrift"/>
                <a:cs typeface="Bahnschrift"/>
              </a:rPr>
              <a:t> </a:t>
            </a:r>
            <a:r>
              <a:rPr sz="1500" spc="-5" dirty="0">
                <a:latin typeface="Bahnschrift"/>
                <a:cs typeface="Bahnschrift"/>
              </a:rPr>
              <a:t>R</a:t>
            </a:r>
            <a:r>
              <a:rPr sz="1500" spc="155" dirty="0">
                <a:latin typeface="Bahnschrift"/>
                <a:cs typeface="Bahnschrift"/>
              </a:rPr>
              <a:t> </a:t>
            </a:r>
            <a:r>
              <a:rPr sz="1500" spc="-5" dirty="0">
                <a:latin typeface="Bahnschrift"/>
                <a:cs typeface="Bahnschrift"/>
              </a:rPr>
              <a:t>E</a:t>
            </a:r>
            <a:r>
              <a:rPr sz="1500" spc="160" dirty="0">
                <a:latin typeface="Bahnschrift"/>
                <a:cs typeface="Bahnschrift"/>
              </a:rPr>
              <a:t> </a:t>
            </a:r>
            <a:r>
              <a:rPr sz="2250" spc="-7" baseline="1851" dirty="0">
                <a:latin typeface="Bahnschrift"/>
                <a:cs typeface="Bahnschrift"/>
              </a:rPr>
              <a:t>A</a:t>
            </a:r>
            <a:r>
              <a:rPr sz="2250" spc="232" baseline="1851" dirty="0">
                <a:latin typeface="Bahnschrift"/>
                <a:cs typeface="Bahnschrift"/>
              </a:rPr>
              <a:t> </a:t>
            </a:r>
            <a:r>
              <a:rPr sz="2250" spc="-7" baseline="1851" dirty="0">
                <a:latin typeface="Bahnschrift"/>
                <a:cs typeface="Bahnschrift"/>
              </a:rPr>
              <a:t>M</a:t>
            </a:r>
            <a:r>
              <a:rPr sz="2250" spc="247" baseline="1851" dirty="0">
                <a:latin typeface="Bahnschrift"/>
                <a:cs typeface="Bahnschrift"/>
              </a:rPr>
              <a:t> </a:t>
            </a:r>
            <a:r>
              <a:rPr sz="2250" spc="-7" baseline="1851" dirty="0">
                <a:latin typeface="Bahnschrift"/>
                <a:cs typeface="Bahnschrift"/>
              </a:rPr>
              <a:t>S</a:t>
            </a:r>
            <a:endParaRPr sz="2250" baseline="1851">
              <a:latin typeface="Bahnschrift"/>
              <a:cs typeface="Bahnschrift"/>
            </a:endParaRPr>
          </a:p>
        </p:txBody>
      </p:sp>
      <p:sp>
        <p:nvSpPr>
          <p:cNvPr id="48" name="object 48"/>
          <p:cNvSpPr txBox="1"/>
          <p:nvPr/>
        </p:nvSpPr>
        <p:spPr>
          <a:xfrm rot="2280000">
            <a:off x="7413637" y="5312488"/>
            <a:ext cx="104817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dirty="0">
                <a:latin typeface="Bahnschrift"/>
                <a:cs typeface="Bahnschrift"/>
              </a:rPr>
              <a:t>D</a:t>
            </a:r>
            <a:r>
              <a:rPr sz="1500" spc="160" dirty="0">
                <a:latin typeface="Bahnschrift"/>
                <a:cs typeface="Bahnschrift"/>
              </a:rPr>
              <a:t> </a:t>
            </a:r>
            <a:r>
              <a:rPr sz="1500" dirty="0">
                <a:latin typeface="Bahnschrift"/>
                <a:cs typeface="Bahnschrift"/>
              </a:rPr>
              <a:t>R</a:t>
            </a:r>
            <a:r>
              <a:rPr sz="1500" spc="165" dirty="0">
                <a:latin typeface="Bahnschrift"/>
                <a:cs typeface="Bahnschrift"/>
              </a:rPr>
              <a:t> </a:t>
            </a:r>
            <a:r>
              <a:rPr sz="1500" dirty="0">
                <a:latin typeface="Bahnschrift"/>
                <a:cs typeface="Bahnschrift"/>
              </a:rPr>
              <a:t>E</a:t>
            </a:r>
            <a:r>
              <a:rPr sz="1500" spc="160" dirty="0">
                <a:latin typeface="Bahnschrift"/>
                <a:cs typeface="Bahnschrift"/>
              </a:rPr>
              <a:t> </a:t>
            </a:r>
            <a:r>
              <a:rPr sz="1500" dirty="0">
                <a:latin typeface="Bahnschrift"/>
                <a:cs typeface="Bahnschrift"/>
              </a:rPr>
              <a:t>A</a:t>
            </a:r>
            <a:r>
              <a:rPr sz="1500" spc="160" dirty="0">
                <a:latin typeface="Bahnschrift"/>
                <a:cs typeface="Bahnschrift"/>
              </a:rPr>
              <a:t> </a:t>
            </a:r>
            <a:r>
              <a:rPr sz="1500" dirty="0">
                <a:latin typeface="Bahnschrift"/>
                <a:cs typeface="Bahnschrift"/>
              </a:rPr>
              <a:t>M</a:t>
            </a:r>
            <a:r>
              <a:rPr sz="1500" spc="165" dirty="0">
                <a:latin typeface="Bahnschrift"/>
                <a:cs typeface="Bahnschrift"/>
              </a:rPr>
              <a:t> </a:t>
            </a:r>
            <a:r>
              <a:rPr sz="1500" dirty="0">
                <a:latin typeface="Bahnschrift"/>
                <a:cs typeface="Bahnschrift"/>
              </a:rPr>
              <a:t>S</a:t>
            </a:r>
            <a:endParaRPr sz="1500">
              <a:latin typeface="Bahnschrift"/>
              <a:cs typeface="Bahnschrif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99" y="850899"/>
            <a:ext cx="10375900" cy="5842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86269" y="2214029"/>
            <a:ext cx="3185466" cy="35266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5400" b="1" spc="-15" dirty="0">
                <a:solidFill>
                  <a:srgbClr val="F5C402"/>
                </a:solidFill>
                <a:latin typeface="Arial"/>
                <a:cs typeface="Arial"/>
              </a:rPr>
              <a:t>D</a:t>
            </a:r>
            <a:r>
              <a:rPr sz="5400" b="1" spc="-5" dirty="0">
                <a:solidFill>
                  <a:srgbClr val="F5C402"/>
                </a:solidFill>
                <a:latin typeface="Arial"/>
                <a:cs typeface="Arial"/>
              </a:rPr>
              <a:t>I</a:t>
            </a:r>
            <a:r>
              <a:rPr sz="5400" b="1" spc="-15" dirty="0">
                <a:solidFill>
                  <a:srgbClr val="F5C402"/>
                </a:solidFill>
                <a:latin typeface="Arial"/>
                <a:cs typeface="Arial"/>
              </a:rPr>
              <a:t>RECT</a:t>
            </a:r>
            <a:endParaRPr lang="en-US" sz="5400" b="1" spc="-15" dirty="0">
              <a:solidFill>
                <a:srgbClr val="F5C402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IN" sz="4800" b="1" spc="-15" dirty="0">
                <a:solidFill>
                  <a:srgbClr val="F5C402"/>
                </a:solidFill>
                <a:latin typeface="Arial"/>
                <a:cs typeface="Arial"/>
              </a:rPr>
              <a:t>SPONSER</a:t>
            </a:r>
            <a:endParaRPr lang="en-US" sz="4800" b="1" spc="-15" dirty="0">
              <a:solidFill>
                <a:srgbClr val="F5C40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4100" b="1" spc="-15" dirty="0">
              <a:solidFill>
                <a:srgbClr val="F5C40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4100" b="1" spc="-15" dirty="0">
              <a:solidFill>
                <a:srgbClr val="F5C40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xfrm>
            <a:off x="1419724" y="3781425"/>
            <a:ext cx="261937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800" spc="-5" dirty="0"/>
              <a:t>I</a:t>
            </a:r>
            <a:r>
              <a:rPr sz="4800" spc="5" dirty="0"/>
              <a:t>NC</a:t>
            </a:r>
            <a:r>
              <a:rPr sz="4800" dirty="0"/>
              <a:t>O</a:t>
            </a:r>
            <a:r>
              <a:rPr sz="4800" spc="5" dirty="0"/>
              <a:t>M</a:t>
            </a:r>
            <a:r>
              <a:rPr sz="4800" dirty="0"/>
              <a:t>E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7826" y="850899"/>
            <a:ext cx="5590473" cy="58420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82756" y="4501736"/>
            <a:ext cx="3079750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5400" b="1" spc="5" dirty="0">
                <a:solidFill>
                  <a:srgbClr val="F5C402"/>
                </a:solidFill>
                <a:latin typeface="Arial"/>
                <a:cs typeface="Arial"/>
              </a:rPr>
              <a:t>200/-</a:t>
            </a:r>
            <a:r>
              <a:rPr sz="5400" b="1" spc="-70" dirty="0">
                <a:solidFill>
                  <a:srgbClr val="F5C402"/>
                </a:solidFill>
                <a:latin typeface="Arial"/>
                <a:cs typeface="Arial"/>
              </a:rPr>
              <a:t> </a:t>
            </a:r>
            <a:r>
              <a:rPr sz="5400" b="1" spc="5" dirty="0">
                <a:solidFill>
                  <a:srgbClr val="F5C402"/>
                </a:solidFill>
                <a:latin typeface="Arial"/>
                <a:cs typeface="Arial"/>
              </a:rPr>
              <a:t>INR</a:t>
            </a:r>
            <a:endParaRPr sz="5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99" y="850899"/>
            <a:ext cx="10375900" cy="5842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50975" y="2155443"/>
            <a:ext cx="3429000" cy="2002789"/>
            <a:chOff x="950975" y="2155443"/>
            <a:chExt cx="3429000" cy="200278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3519" y="2155443"/>
              <a:ext cx="2334768" cy="1143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975" y="2740659"/>
              <a:ext cx="3429000" cy="141731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34254" y="2295156"/>
            <a:ext cx="2619375" cy="1414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" algn="ctr">
              <a:lnSpc>
                <a:spcPts val="4865"/>
              </a:lnSpc>
              <a:spcBef>
                <a:spcPts val="100"/>
              </a:spcBef>
            </a:pPr>
            <a:r>
              <a:rPr sz="4100" spc="-10" dirty="0">
                <a:solidFill>
                  <a:srgbClr val="F5C402"/>
                </a:solidFill>
              </a:rPr>
              <a:t>LEVEL</a:t>
            </a:r>
            <a:endParaRPr sz="4100"/>
          </a:p>
          <a:p>
            <a:pPr algn="ctr">
              <a:lnSpc>
                <a:spcPts val="6065"/>
              </a:lnSpc>
            </a:pPr>
            <a:r>
              <a:rPr sz="5100" dirty="0">
                <a:solidFill>
                  <a:srgbClr val="F5C402"/>
                </a:solidFill>
              </a:rPr>
              <a:t>INCOME</a:t>
            </a:r>
            <a:endParaRPr sz="51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7826" y="850899"/>
            <a:ext cx="5590473" cy="5842000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280513"/>
              </p:ext>
            </p:extLst>
          </p:nvPr>
        </p:nvGraphicFramePr>
        <p:xfrm>
          <a:off x="809520" y="3984513"/>
          <a:ext cx="3658235" cy="12085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488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LEVEL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5C402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lang="en-US" sz="1400" b="1" spc="-45" dirty="0">
                          <a:latin typeface="Arial"/>
                          <a:cs typeface="Arial"/>
                        </a:rPr>
                        <a:t>INCOME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5C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250" spc="7" baseline="-18518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nd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lang="en-US" sz="1500" spc="15" dirty="0">
                          <a:latin typeface="Arial MT"/>
                          <a:cs typeface="Arial MT"/>
                        </a:rPr>
                        <a:t>150</a:t>
                      </a:r>
                      <a:endParaRPr sz="1500" dirty="0">
                        <a:latin typeface="Arial MT"/>
                        <a:cs typeface="Arial MT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500" spc="5" dirty="0">
                          <a:latin typeface="Arial MT"/>
                          <a:cs typeface="Arial MT"/>
                        </a:rPr>
                        <a:t>3rd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US" sz="1500" spc="15" dirty="0">
                          <a:latin typeface="Arial MT"/>
                          <a:cs typeface="Arial MT"/>
                        </a:rPr>
                        <a:t>150</a:t>
                      </a:r>
                      <a:endParaRPr sz="1500" dirty="0">
                        <a:latin typeface="Arial MT"/>
                        <a:cs typeface="Arial MT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589" y="157534"/>
            <a:ext cx="6381164" cy="644920"/>
          </a:xfrm>
          <a:prstGeom prst="rect">
            <a:avLst/>
          </a:prstGeom>
          <a:noFill/>
        </p:spPr>
        <p:txBody>
          <a:bodyPr wrap="square" lIns="100838" tIns="50419" rIns="100838" bIns="50419">
            <a:spAutoFit/>
          </a:bodyPr>
          <a:lstStyle/>
          <a:p>
            <a:pPr algn="ctr"/>
            <a:r>
              <a:rPr lang="en-US" sz="3529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r>
              <a:rPr lang="en-US" sz="3529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</a:t>
            </a:r>
            <a:r>
              <a:rPr lang="en-US" sz="3529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RANK(ASSOCIATE)</a:t>
            </a:r>
          </a:p>
        </p:txBody>
      </p:sp>
      <p:sp>
        <p:nvSpPr>
          <p:cNvPr id="3" name="Oval 2"/>
          <p:cNvSpPr/>
          <p:nvPr/>
        </p:nvSpPr>
        <p:spPr>
          <a:xfrm>
            <a:off x="4243776" y="866556"/>
            <a:ext cx="1496825" cy="945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85" dirty="0">
                <a:solidFill>
                  <a:schemeClr val="bg1"/>
                </a:solidFill>
              </a:rPr>
              <a:t>40 PP </a:t>
            </a:r>
          </a:p>
        </p:txBody>
      </p:sp>
      <p:sp>
        <p:nvSpPr>
          <p:cNvPr id="4" name="Oval 3"/>
          <p:cNvSpPr/>
          <p:nvPr/>
        </p:nvSpPr>
        <p:spPr>
          <a:xfrm>
            <a:off x="2983293" y="2127040"/>
            <a:ext cx="1496825" cy="945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85" dirty="0">
                <a:solidFill>
                  <a:schemeClr val="bg1"/>
                </a:solidFill>
              </a:rPr>
              <a:t>40PP</a:t>
            </a:r>
          </a:p>
        </p:txBody>
      </p:sp>
      <p:sp>
        <p:nvSpPr>
          <p:cNvPr id="5" name="Oval 4"/>
          <p:cNvSpPr/>
          <p:nvPr/>
        </p:nvSpPr>
        <p:spPr>
          <a:xfrm>
            <a:off x="5898161" y="2048260"/>
            <a:ext cx="1496825" cy="945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85" dirty="0">
                <a:solidFill>
                  <a:schemeClr val="bg1"/>
                </a:solidFill>
              </a:rPr>
              <a:t>40PP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8161" y="1024117"/>
            <a:ext cx="149682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47" dirty="0">
                <a:latin typeface="Arial Black" pitchFamily="34" charset="0"/>
              </a:rPr>
              <a:t>YOU</a:t>
            </a:r>
            <a:endParaRPr lang="en-GB" sz="1985" dirty="0">
              <a:latin typeface="Arial Black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3928656" y="1733139"/>
            <a:ext cx="393901" cy="236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583041" y="1811919"/>
            <a:ext cx="472681" cy="236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35007" y="3308744"/>
            <a:ext cx="9059727" cy="577017"/>
          </a:xfrm>
          <a:prstGeom prst="rect">
            <a:avLst/>
          </a:prstGeom>
          <a:noFill/>
        </p:spPr>
        <p:txBody>
          <a:bodyPr wrap="square" lIns="100838" tIns="50419" rIns="100838" bIns="50419">
            <a:spAutoFit/>
          </a:bodyPr>
          <a:lstStyle/>
          <a:p>
            <a:pPr algn="ctr"/>
            <a:r>
              <a:rPr lang="en-US" sz="3088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Direct Sponsor Income ------- 200/-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6227" y="3860205"/>
            <a:ext cx="9059727" cy="577017"/>
          </a:xfrm>
          <a:prstGeom prst="rect">
            <a:avLst/>
          </a:prstGeom>
          <a:noFill/>
        </p:spPr>
        <p:txBody>
          <a:bodyPr wrap="square" lIns="100838" tIns="50419" rIns="100838" bIns="50419">
            <a:spAutoFit/>
          </a:bodyPr>
          <a:lstStyle/>
          <a:p>
            <a:pPr algn="ctr"/>
            <a:r>
              <a:rPr lang="en-US" sz="3088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Direct Sponsor Income ------- 200/-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5007" y="4411667"/>
            <a:ext cx="9059727" cy="577017"/>
          </a:xfrm>
          <a:prstGeom prst="rect">
            <a:avLst/>
          </a:prstGeom>
          <a:noFill/>
        </p:spPr>
        <p:txBody>
          <a:bodyPr wrap="square" lIns="100838" tIns="50419" rIns="100838" bIns="50419">
            <a:spAutoFit/>
          </a:bodyPr>
          <a:lstStyle/>
          <a:p>
            <a:pPr algn="ctr"/>
            <a:r>
              <a:rPr lang="en-US" sz="3088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Matching Bonus -------  300/-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15701" y="5041909"/>
            <a:ext cx="5258619" cy="577017"/>
          </a:xfrm>
          <a:prstGeom prst="rect">
            <a:avLst/>
          </a:prstGeom>
          <a:noFill/>
        </p:spPr>
        <p:txBody>
          <a:bodyPr wrap="none" lIns="100838" tIns="50419" rIns="100838" bIns="50419">
            <a:spAutoFit/>
          </a:bodyPr>
          <a:lstStyle/>
          <a:p>
            <a:pPr algn="ctr"/>
            <a:r>
              <a:rPr lang="en-US" sz="3088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TD Incentive 1Product (2000/-)</a:t>
            </a:r>
            <a:endParaRPr lang="en-GB" sz="3088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05258" y="5672151"/>
            <a:ext cx="6210418" cy="916341"/>
          </a:xfrm>
          <a:prstGeom prst="rect">
            <a:avLst/>
          </a:prstGeom>
          <a:noFill/>
        </p:spPr>
        <p:txBody>
          <a:bodyPr wrap="none" lIns="100838" tIns="50419" rIns="100838" bIns="5041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293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Income - 2700/-</a:t>
            </a:r>
            <a:endParaRPr lang="en-GB" sz="5293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Picture 15" descr="LOGO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347" y="157560"/>
            <a:ext cx="1051121" cy="102411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3051" y="157535"/>
            <a:ext cx="5514581" cy="712759"/>
          </a:xfrm>
          <a:prstGeom prst="rect">
            <a:avLst/>
          </a:prstGeom>
          <a:noFill/>
        </p:spPr>
        <p:txBody>
          <a:bodyPr wrap="square" lIns="100838" tIns="50419" rIns="100838" bIns="50419">
            <a:spAutoFit/>
          </a:bodyPr>
          <a:lstStyle/>
          <a:p>
            <a:pPr algn="ctr"/>
            <a:r>
              <a:rPr lang="en-US" sz="397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en-US" sz="3970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nd</a:t>
            </a:r>
            <a:r>
              <a:rPr lang="en-US" sz="397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RANK(STAR)</a:t>
            </a:r>
          </a:p>
        </p:txBody>
      </p:sp>
      <p:sp>
        <p:nvSpPr>
          <p:cNvPr id="3" name="Oval 2"/>
          <p:cNvSpPr/>
          <p:nvPr/>
        </p:nvSpPr>
        <p:spPr>
          <a:xfrm>
            <a:off x="4243776" y="866556"/>
            <a:ext cx="1496825" cy="945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85" dirty="0">
                <a:solidFill>
                  <a:schemeClr val="bg1"/>
                </a:solidFill>
              </a:rPr>
              <a:t>40 PP </a:t>
            </a:r>
          </a:p>
        </p:txBody>
      </p:sp>
      <p:sp>
        <p:nvSpPr>
          <p:cNvPr id="4" name="Oval 3"/>
          <p:cNvSpPr/>
          <p:nvPr/>
        </p:nvSpPr>
        <p:spPr>
          <a:xfrm>
            <a:off x="2983293" y="2127040"/>
            <a:ext cx="1496825" cy="945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85" dirty="0">
                <a:solidFill>
                  <a:schemeClr val="bg1"/>
                </a:solidFill>
              </a:rPr>
              <a:t>100PP</a:t>
            </a:r>
          </a:p>
        </p:txBody>
      </p:sp>
      <p:sp>
        <p:nvSpPr>
          <p:cNvPr id="5" name="Oval 4"/>
          <p:cNvSpPr/>
          <p:nvPr/>
        </p:nvSpPr>
        <p:spPr>
          <a:xfrm>
            <a:off x="5898161" y="2048260"/>
            <a:ext cx="1496825" cy="945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85" dirty="0">
                <a:solidFill>
                  <a:schemeClr val="bg1"/>
                </a:solidFill>
              </a:rPr>
              <a:t>100PP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8161" y="1024117"/>
            <a:ext cx="149682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47" dirty="0">
                <a:latin typeface="Arial Black" pitchFamily="34" charset="0"/>
              </a:rPr>
              <a:t>YOU</a:t>
            </a:r>
            <a:endParaRPr lang="en-GB" sz="1985" dirty="0">
              <a:latin typeface="Arial Black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3928656" y="1733139"/>
            <a:ext cx="393901" cy="236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583041" y="1811919"/>
            <a:ext cx="472681" cy="236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35007" y="3308744"/>
            <a:ext cx="9059727" cy="577017"/>
          </a:xfrm>
          <a:prstGeom prst="rect">
            <a:avLst/>
          </a:prstGeom>
          <a:noFill/>
          <a:ln>
            <a:noFill/>
          </a:ln>
        </p:spPr>
        <p:txBody>
          <a:bodyPr wrap="square" lIns="100838" tIns="50419" rIns="100838" bIns="50419">
            <a:spAutoFit/>
          </a:bodyPr>
          <a:lstStyle/>
          <a:p>
            <a:pPr algn="ctr"/>
            <a:r>
              <a:rPr lang="en-US" sz="3088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Sponsor Income ------- 900/-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13787" y="3938986"/>
            <a:ext cx="9059727" cy="577017"/>
          </a:xfrm>
          <a:prstGeom prst="rect">
            <a:avLst/>
          </a:prstGeom>
          <a:noFill/>
          <a:ln>
            <a:noFill/>
          </a:ln>
        </p:spPr>
        <p:txBody>
          <a:bodyPr wrap="square" lIns="100838" tIns="50419" rIns="100838" bIns="50419">
            <a:spAutoFit/>
          </a:bodyPr>
          <a:lstStyle/>
          <a:p>
            <a:pPr algn="ctr"/>
            <a:r>
              <a:rPr lang="en-US" sz="3088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</a:rPr>
              <a:t>Total Matching Bonus -------  900/-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75127" y="4726788"/>
            <a:ext cx="5417316" cy="577017"/>
          </a:xfrm>
          <a:prstGeom prst="rect">
            <a:avLst/>
          </a:prstGeom>
          <a:noFill/>
        </p:spPr>
        <p:txBody>
          <a:bodyPr wrap="none" lIns="100838" tIns="50419" rIns="100838" bIns="50419">
            <a:spAutoFit/>
          </a:bodyPr>
          <a:lstStyle/>
          <a:p>
            <a:pPr algn="ctr"/>
            <a:r>
              <a:rPr lang="en-US" sz="3088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TD Incentive 2Products (4000/-)</a:t>
            </a:r>
            <a:endParaRPr lang="en-GB" sz="3088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05258" y="5672151"/>
            <a:ext cx="6210418" cy="916341"/>
          </a:xfrm>
          <a:prstGeom prst="rect">
            <a:avLst/>
          </a:prstGeom>
          <a:noFill/>
        </p:spPr>
        <p:txBody>
          <a:bodyPr wrap="none" lIns="100838" tIns="50419" rIns="100838" bIns="5041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293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Income - 5800/-</a:t>
            </a:r>
            <a:endParaRPr lang="en-GB" sz="5293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12" descr="LOGO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347" y="157560"/>
            <a:ext cx="1051121" cy="102411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249" y="236314"/>
            <a:ext cx="7641683" cy="644920"/>
          </a:xfrm>
          <a:prstGeom prst="rect">
            <a:avLst/>
          </a:prstGeom>
          <a:noFill/>
        </p:spPr>
        <p:txBody>
          <a:bodyPr wrap="square" lIns="100838" tIns="50419" rIns="100838" bIns="50419">
            <a:spAutoFit/>
          </a:bodyPr>
          <a:lstStyle/>
          <a:p>
            <a:pPr algn="ctr"/>
            <a:r>
              <a:rPr lang="en-US" sz="3529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</a:t>
            </a:r>
            <a:r>
              <a:rPr lang="en-US" sz="3529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RD</a:t>
            </a:r>
            <a:r>
              <a:rPr lang="en-US" sz="3529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RANK(DOUBLE STAR)</a:t>
            </a:r>
          </a:p>
        </p:txBody>
      </p:sp>
      <p:sp>
        <p:nvSpPr>
          <p:cNvPr id="3" name="Oval 2"/>
          <p:cNvSpPr/>
          <p:nvPr/>
        </p:nvSpPr>
        <p:spPr>
          <a:xfrm>
            <a:off x="4243776" y="866556"/>
            <a:ext cx="1496825" cy="945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85" dirty="0">
                <a:solidFill>
                  <a:schemeClr val="bg1"/>
                </a:solidFill>
              </a:rPr>
              <a:t>40 PP </a:t>
            </a:r>
          </a:p>
        </p:txBody>
      </p:sp>
      <p:sp>
        <p:nvSpPr>
          <p:cNvPr id="4" name="Oval 3"/>
          <p:cNvSpPr/>
          <p:nvPr/>
        </p:nvSpPr>
        <p:spPr>
          <a:xfrm>
            <a:off x="2983293" y="2127040"/>
            <a:ext cx="1496825" cy="945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85" dirty="0">
                <a:solidFill>
                  <a:schemeClr val="bg1"/>
                </a:solidFill>
              </a:rPr>
              <a:t>250PP</a:t>
            </a:r>
          </a:p>
        </p:txBody>
      </p:sp>
      <p:sp>
        <p:nvSpPr>
          <p:cNvPr id="5" name="Oval 4"/>
          <p:cNvSpPr/>
          <p:nvPr/>
        </p:nvSpPr>
        <p:spPr>
          <a:xfrm>
            <a:off x="5898161" y="2048260"/>
            <a:ext cx="1496825" cy="945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85" dirty="0">
                <a:solidFill>
                  <a:schemeClr val="bg1"/>
                </a:solidFill>
              </a:rPr>
              <a:t>250PP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8161" y="1024117"/>
            <a:ext cx="149682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47" dirty="0">
                <a:latin typeface="Arial Black" pitchFamily="34" charset="0"/>
              </a:rPr>
              <a:t>YOU</a:t>
            </a:r>
            <a:endParaRPr lang="en-GB" sz="1985" dirty="0">
              <a:latin typeface="Arial Black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3928656" y="1733139"/>
            <a:ext cx="393901" cy="236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583041" y="1811919"/>
            <a:ext cx="472681" cy="236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35007" y="3308744"/>
            <a:ext cx="9059727" cy="577017"/>
          </a:xfrm>
          <a:prstGeom prst="rect">
            <a:avLst/>
          </a:prstGeom>
          <a:noFill/>
        </p:spPr>
        <p:txBody>
          <a:bodyPr wrap="square" lIns="100838" tIns="50419" rIns="100838" bIns="50419">
            <a:spAutoFit/>
          </a:bodyPr>
          <a:lstStyle/>
          <a:p>
            <a:pPr algn="ctr"/>
            <a:r>
              <a:rPr lang="en-US" sz="3088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Direct Sponsor Income ------- 2100/-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13787" y="3938986"/>
            <a:ext cx="9059727" cy="577017"/>
          </a:xfrm>
          <a:prstGeom prst="rect">
            <a:avLst/>
          </a:prstGeom>
          <a:noFill/>
        </p:spPr>
        <p:txBody>
          <a:bodyPr wrap="square" lIns="100838" tIns="50419" rIns="100838" bIns="50419">
            <a:spAutoFit/>
          </a:bodyPr>
          <a:lstStyle/>
          <a:p>
            <a:pPr algn="ctr"/>
            <a:r>
              <a:rPr lang="en-US" sz="3088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Total Matching Bonus -------  2100/-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52771" y="4726789"/>
            <a:ext cx="5816657" cy="712759"/>
          </a:xfrm>
          <a:prstGeom prst="rect">
            <a:avLst/>
          </a:prstGeom>
          <a:noFill/>
        </p:spPr>
        <p:txBody>
          <a:bodyPr wrap="none" lIns="100838" tIns="50419" rIns="100838" bIns="50419">
            <a:spAutoFit/>
          </a:bodyPr>
          <a:lstStyle/>
          <a:p>
            <a:pPr algn="ctr"/>
            <a:r>
              <a:rPr lang="en-US" sz="397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Kit Bag + Tools ------ 3000/-</a:t>
            </a:r>
            <a:endParaRPr lang="en-GB" sz="397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05258" y="5672151"/>
            <a:ext cx="6210418" cy="916341"/>
          </a:xfrm>
          <a:prstGeom prst="rect">
            <a:avLst/>
          </a:prstGeom>
          <a:noFill/>
        </p:spPr>
        <p:txBody>
          <a:bodyPr wrap="none" lIns="100838" tIns="50419" rIns="100838" bIns="5041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293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Income - 7200/-</a:t>
            </a:r>
            <a:endParaRPr lang="en-GB" sz="5293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12" descr="LOGO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347" y="157560"/>
            <a:ext cx="1051121" cy="102411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92367" y="2609595"/>
            <a:ext cx="3325495" cy="2517775"/>
            <a:chOff x="5992367" y="2609595"/>
            <a:chExt cx="3325495" cy="2517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92367" y="2609595"/>
              <a:ext cx="2173224" cy="11460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92367" y="3295395"/>
              <a:ext cx="3325367" cy="11460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2367" y="3984243"/>
              <a:ext cx="2950464" cy="1143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30058" y="1356049"/>
            <a:ext cx="4352290" cy="4831715"/>
          </a:xfrm>
          <a:prstGeom prst="rect">
            <a:avLst/>
          </a:prstGeom>
          <a:ln w="64877">
            <a:solidFill>
              <a:srgbClr val="8A52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600">
              <a:latin typeface="Times New Roman"/>
              <a:cs typeface="Times New Roman"/>
            </a:endParaRPr>
          </a:p>
          <a:p>
            <a:pPr marL="781050" marR="913765">
              <a:lnSpc>
                <a:spcPct val="110000"/>
              </a:lnSpc>
            </a:pPr>
            <a:r>
              <a:rPr sz="4100" spc="-15" dirty="0">
                <a:solidFill>
                  <a:srgbClr val="404040"/>
                </a:solidFill>
              </a:rPr>
              <a:t>RANK </a:t>
            </a:r>
            <a:r>
              <a:rPr sz="4100" spc="-10" dirty="0">
                <a:solidFill>
                  <a:srgbClr val="404040"/>
                </a:solidFill>
              </a:rPr>
              <a:t> </a:t>
            </a:r>
            <a:r>
              <a:rPr sz="4100" spc="-15" dirty="0">
                <a:solidFill>
                  <a:srgbClr val="404040"/>
                </a:solidFill>
              </a:rPr>
              <a:t>RE</a:t>
            </a:r>
            <a:r>
              <a:rPr sz="4100" spc="-245" dirty="0">
                <a:solidFill>
                  <a:srgbClr val="404040"/>
                </a:solidFill>
              </a:rPr>
              <a:t>W</a:t>
            </a:r>
            <a:r>
              <a:rPr sz="4100" spc="-15" dirty="0">
                <a:solidFill>
                  <a:srgbClr val="404040"/>
                </a:solidFill>
              </a:rPr>
              <a:t>ARDS  </a:t>
            </a:r>
            <a:r>
              <a:rPr sz="4100" spc="-90" dirty="0">
                <a:solidFill>
                  <a:srgbClr val="2CB091"/>
                </a:solidFill>
              </a:rPr>
              <a:t>AWARDS</a:t>
            </a:r>
            <a:endParaRPr sz="41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399" y="850899"/>
            <a:ext cx="3969766" cy="584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216025"/>
            <a:ext cx="10375898" cy="5842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9695" y="850328"/>
            <a:ext cx="10368280" cy="851535"/>
            <a:chOff x="149695" y="850328"/>
            <a:chExt cx="10368280" cy="8515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853033"/>
              <a:ext cx="10362764" cy="6169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400" y="853033"/>
              <a:ext cx="10363200" cy="617220"/>
            </a:xfrm>
            <a:custGeom>
              <a:avLst/>
              <a:gdLst/>
              <a:ahLst/>
              <a:cxnLst/>
              <a:rect l="l" t="t" r="r" b="b"/>
              <a:pathLst>
                <a:path w="10363200" h="617219">
                  <a:moveTo>
                    <a:pt x="0" y="0"/>
                  </a:moveTo>
                  <a:lnTo>
                    <a:pt x="10362766" y="0"/>
                  </a:lnTo>
                  <a:lnTo>
                    <a:pt x="10362766" y="616951"/>
                  </a:lnTo>
                  <a:lnTo>
                    <a:pt x="0" y="616951"/>
                  </a:lnTo>
                  <a:lnTo>
                    <a:pt x="0" y="0"/>
                  </a:lnTo>
                  <a:close/>
                </a:path>
              </a:pathLst>
            </a:custGeom>
            <a:ln w="5409">
              <a:solidFill>
                <a:srgbClr val="F5C4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0944" y="850899"/>
              <a:ext cx="4736591" cy="85039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7635" y="854043"/>
            <a:ext cx="4192904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TDI</a:t>
            </a:r>
            <a:r>
              <a:rPr spc="-30" dirty="0"/>
              <a:t> </a:t>
            </a:r>
            <a:r>
              <a:rPr spc="-5" dirty="0"/>
              <a:t>MASTER</a:t>
            </a:r>
            <a:r>
              <a:rPr spc="-30" dirty="0"/>
              <a:t> </a:t>
            </a:r>
            <a:r>
              <a:rPr spc="-55" dirty="0"/>
              <a:t>TABLE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863981"/>
              </p:ext>
            </p:extLst>
          </p:nvPr>
        </p:nvGraphicFramePr>
        <p:xfrm>
          <a:off x="165102" y="1675497"/>
          <a:ext cx="10350062" cy="50777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8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0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6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00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53225">
                  <a:extLst>
                    <a:ext uri="{9D8B030D-6E8A-4147-A177-3AD203B41FA5}">
                      <a16:colId xmlns:a16="http://schemas.microsoft.com/office/drawing/2014/main" val="972289594"/>
                    </a:ext>
                  </a:extLst>
                </a:gridCol>
                <a:gridCol w="1853225">
                  <a:extLst>
                    <a:ext uri="{9D8B030D-6E8A-4147-A177-3AD203B41FA5}">
                      <a16:colId xmlns:a16="http://schemas.microsoft.com/office/drawing/2014/main" val="4162952266"/>
                    </a:ext>
                  </a:extLst>
                </a:gridCol>
              </a:tblGrid>
              <a:tr h="241011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 spc="-15">
                          <a:latin typeface="Arial"/>
                          <a:cs typeface="Arial"/>
                        </a:rPr>
                        <a:t>Sr.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5C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S</a:t>
                      </a:r>
                      <a:r>
                        <a:rPr lang="en-IN" sz="800" b="1" spc="-20">
                          <a:latin typeface="Arial"/>
                          <a:cs typeface="Arial"/>
                        </a:rPr>
                        <a:t>e</a:t>
                      </a:r>
                      <a:r>
                        <a:rPr lang="en-IN" sz="800" b="1" spc="-10">
                          <a:latin typeface="Arial"/>
                          <a:cs typeface="Arial"/>
                        </a:rPr>
                        <a:t>l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f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 PP+Rep.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5C40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T</a:t>
                      </a:r>
                      <a:r>
                        <a:rPr lang="en-IN" sz="800" b="1" spc="-20">
                          <a:latin typeface="Arial"/>
                          <a:cs typeface="Arial"/>
                        </a:rPr>
                        <a:t>ea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m</a:t>
                      </a:r>
                      <a:r>
                        <a:rPr lang="en-IN" sz="800" b="1" spc="-4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M</a:t>
                      </a:r>
                      <a:r>
                        <a:rPr lang="en-IN" sz="800" b="1" spc="-20">
                          <a:latin typeface="Arial"/>
                          <a:cs typeface="Arial"/>
                        </a:rPr>
                        <a:t>a</a:t>
                      </a:r>
                      <a:r>
                        <a:rPr lang="en-IN" sz="800" b="1" spc="-15">
                          <a:latin typeface="Arial"/>
                          <a:cs typeface="Arial"/>
                        </a:rPr>
                        <a:t>t</a:t>
                      </a:r>
                      <a:r>
                        <a:rPr lang="en-IN" sz="800" b="1" spc="-20">
                          <a:latin typeface="Arial"/>
                          <a:cs typeface="Arial"/>
                        </a:rPr>
                        <a:t>c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h</a:t>
                      </a:r>
                      <a:r>
                        <a:rPr lang="en-IN" sz="800" b="1" spc="-10">
                          <a:latin typeface="Arial"/>
                          <a:cs typeface="Arial"/>
                        </a:rPr>
                        <a:t>i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n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g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P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P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5C40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 spc="-20">
                          <a:latin typeface="Arial"/>
                          <a:cs typeface="Arial"/>
                        </a:rPr>
                        <a:t>Rank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40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R</a:t>
                      </a:r>
                      <a:r>
                        <a:rPr lang="en-IN" sz="800" b="1" spc="-20">
                          <a:latin typeface="Arial"/>
                          <a:cs typeface="Arial"/>
                        </a:rPr>
                        <a:t>a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n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k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Bonu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s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5C402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800" b="1" spc="-20" dirty="0">
                          <a:latin typeface="Arial"/>
                          <a:cs typeface="Arial"/>
                        </a:rPr>
                        <a:t>TEAM TURNOVER BONUS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5C40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US" sz="800" b="1" spc="-20" dirty="0">
                          <a:latin typeface="Arial"/>
                          <a:cs typeface="Arial"/>
                        </a:rPr>
                        <a:t>D</a:t>
                      </a:r>
                      <a:r>
                        <a:rPr lang="en-IN" sz="800" b="1" spc="-20" dirty="0">
                          <a:latin typeface="Arial"/>
                          <a:cs typeface="Arial"/>
                        </a:rPr>
                        <a:t>IRECT INCENTIVE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402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800" b="1" spc="-20" dirty="0">
                          <a:latin typeface="Arial"/>
                          <a:cs typeface="Arial"/>
                        </a:rPr>
                        <a:t>Rewards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17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>
                          <a:latin typeface="Arial"/>
                          <a:cs typeface="Arial"/>
                        </a:rPr>
                        <a:t>1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noFill/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40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40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40830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ASSOCIATE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2000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n-IN" sz="800" b="1">
                          <a:latin typeface="Arial"/>
                          <a:cs typeface="Arial"/>
                        </a:rPr>
                        <a:t>1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P</a:t>
                      </a:r>
                      <a:r>
                        <a:rPr lang="en-IN" sz="800" b="1" spc="-15">
                          <a:latin typeface="Arial"/>
                          <a:cs typeface="Arial"/>
                        </a:rPr>
                        <a:t>r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odu</a:t>
                      </a:r>
                      <a:r>
                        <a:rPr lang="en-IN" sz="800" b="1" spc="-20">
                          <a:latin typeface="Arial"/>
                          <a:cs typeface="Arial"/>
                        </a:rPr>
                        <a:t>ct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918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>
                          <a:latin typeface="Arial"/>
                          <a:cs typeface="Arial"/>
                        </a:rPr>
                        <a:t>2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40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noFill/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100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 spc="-20">
                          <a:latin typeface="Arial"/>
                          <a:cs typeface="Arial"/>
                        </a:rPr>
                        <a:t>STAR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IN" sz="1000" b="1" spc="-30" dirty="0">
                          <a:latin typeface="Calibri"/>
                          <a:cs typeface="Calibri"/>
                        </a:rPr>
                        <a:t>4000</a:t>
                      </a:r>
                      <a:endParaRPr lang="en-IN" sz="1000" dirty="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IN" sz="8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lang="en-IN" sz="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 dirty="0">
                          <a:latin typeface="Arial"/>
                          <a:cs typeface="Arial"/>
                        </a:rPr>
                        <a:t>P</a:t>
                      </a:r>
                      <a:r>
                        <a:rPr lang="en-IN" sz="800" b="1" spc="-15" dirty="0">
                          <a:latin typeface="Arial"/>
                          <a:cs typeface="Arial"/>
                        </a:rPr>
                        <a:t>r</a:t>
                      </a:r>
                      <a:r>
                        <a:rPr lang="en-IN" sz="800" b="1" spc="-25" dirty="0">
                          <a:latin typeface="Arial"/>
                          <a:cs typeface="Arial"/>
                        </a:rPr>
                        <a:t>odu</a:t>
                      </a:r>
                      <a:r>
                        <a:rPr lang="en-IN" sz="800" b="1" spc="-20" dirty="0">
                          <a:latin typeface="Arial"/>
                          <a:cs typeface="Arial"/>
                        </a:rPr>
                        <a:t>ct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617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IN" sz="800" b="1">
                          <a:latin typeface="Arial"/>
                          <a:cs typeface="Arial"/>
                        </a:rPr>
                        <a:t>3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40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250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34036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D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O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UBL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E</a:t>
                      </a:r>
                      <a:r>
                        <a:rPr lang="en-IN" sz="800" b="1" spc="-35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STAR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3000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57023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57023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57023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617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>
                          <a:latin typeface="Arial"/>
                          <a:cs typeface="Arial"/>
                        </a:rPr>
                        <a:t>4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US" sz="800" b="1" spc="-25">
                          <a:latin typeface="Arial"/>
                          <a:cs typeface="Arial"/>
                        </a:rPr>
                        <a:t>40+10=50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500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34036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BR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O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NZ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E</a:t>
                      </a:r>
                      <a:r>
                        <a:rPr lang="en-IN" sz="800" b="1" spc="-35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STAR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4000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529590"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88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529590"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8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529590"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8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716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n-IN" sz="800" b="1">
                          <a:latin typeface="Arial"/>
                          <a:cs typeface="Arial"/>
                        </a:rPr>
                        <a:t>5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50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37020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S</a:t>
                      </a:r>
                      <a:r>
                        <a:rPr lang="en-IN" sz="800" b="1" spc="-10">
                          <a:latin typeface="Arial"/>
                          <a:cs typeface="Arial"/>
                        </a:rPr>
                        <a:t>I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LVE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R</a:t>
                      </a:r>
                      <a:r>
                        <a:rPr lang="en-IN" sz="800" b="1" spc="-35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STA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R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n-IN" sz="7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5000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716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>
                          <a:latin typeface="Arial"/>
                          <a:cs typeface="Arial"/>
                        </a:rPr>
                        <a:t>6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50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2500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40513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 spc="-30">
                          <a:latin typeface="Arial"/>
                          <a:cs typeface="Arial"/>
                        </a:rPr>
                        <a:t>GO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L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D</a:t>
                      </a:r>
                      <a:r>
                        <a:rPr lang="en-IN" sz="800" b="1" spc="-35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STA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R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IN" sz="7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10000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IN" sz="7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en-IN" sz="800" b="1" spc="-20">
                          <a:latin typeface="Arial"/>
                          <a:cs typeface="Arial"/>
                        </a:rPr>
                        <a:t>TAB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617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>
                          <a:latin typeface="Arial"/>
                          <a:cs typeface="Arial"/>
                        </a:rPr>
                        <a:t>7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50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5000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28130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PLATINUM</a:t>
                      </a:r>
                      <a:r>
                        <a:rPr lang="en-IN" sz="800" b="1" spc="135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0">
                          <a:latin typeface="Arial"/>
                          <a:cs typeface="Arial"/>
                        </a:rPr>
                        <a:t>STAR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30000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SA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M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R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T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LED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716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IN" sz="800" b="1">
                          <a:latin typeface="Arial"/>
                          <a:cs typeface="Arial"/>
                        </a:rPr>
                        <a:t>8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US" sz="800" b="1" spc="-25">
                          <a:latin typeface="Arial"/>
                          <a:cs typeface="Arial"/>
                        </a:rPr>
                        <a:t>50+25=75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42672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RUB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I</a:t>
                      </a:r>
                      <a:r>
                        <a:rPr lang="en-IN" sz="800" b="1" spc="-2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STAR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lang="en-IN" sz="7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50000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lang="en-IN" sz="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Laptop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617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n-IN" sz="800" b="1">
                          <a:latin typeface="Arial"/>
                          <a:cs typeface="Arial"/>
                        </a:rPr>
                        <a:t>9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75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25000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38100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PEAR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L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STA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R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800" b="1" spc="-25" dirty="0">
                          <a:latin typeface="Arial"/>
                          <a:cs typeface="Arial"/>
                        </a:rPr>
                        <a:t>1</a:t>
                      </a:r>
                      <a:r>
                        <a:rPr lang="en-IN" sz="800" b="1" spc="-25" dirty="0">
                          <a:latin typeface="Arial"/>
                          <a:cs typeface="Arial"/>
                        </a:rPr>
                        <a:t>50000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IN" sz="800" b="1" spc="-15">
                          <a:latin typeface="Arial"/>
                          <a:cs typeface="Arial"/>
                        </a:rPr>
                        <a:t>Bike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6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75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50000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31369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D</a:t>
                      </a:r>
                      <a:r>
                        <a:rPr lang="en-IN" sz="800" b="1" spc="-10">
                          <a:latin typeface="Arial"/>
                          <a:cs typeface="Arial"/>
                        </a:rPr>
                        <a:t>I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A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MO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N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D</a:t>
                      </a:r>
                      <a:r>
                        <a:rPr lang="en-IN" sz="800" b="1" spc="-35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STAR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US" sz="800" b="1" spc="-25" dirty="0">
                          <a:latin typeface="Arial"/>
                          <a:cs typeface="Arial"/>
                        </a:rPr>
                        <a:t>3</a:t>
                      </a:r>
                      <a:r>
                        <a:rPr lang="en-IN" sz="800" b="1" spc="-25" dirty="0">
                          <a:latin typeface="Arial"/>
                          <a:cs typeface="Arial"/>
                        </a:rPr>
                        <a:t>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48260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48260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48260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6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11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75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43751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DIRECTOR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600000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52832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52832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52832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3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12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US" sz="800" b="1" spc="-25">
                          <a:latin typeface="Arial"/>
                          <a:cs typeface="Arial"/>
                        </a:rPr>
                        <a:t>75+125=200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200000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SEN</a:t>
                      </a:r>
                      <a:r>
                        <a:rPr lang="en-IN" sz="800" b="1" spc="-10">
                          <a:latin typeface="Arial"/>
                          <a:cs typeface="Arial"/>
                        </a:rPr>
                        <a:t>I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O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US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.</a:t>
                      </a:r>
                      <a:r>
                        <a:rPr lang="en-IN" sz="800" b="1" spc="-2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D</a:t>
                      </a:r>
                      <a:r>
                        <a:rPr lang="en-IN" sz="800" b="1" spc="-10">
                          <a:latin typeface="Arial"/>
                          <a:cs typeface="Arial"/>
                        </a:rPr>
                        <a:t>I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RECT</a:t>
                      </a:r>
                      <a:r>
                        <a:rPr lang="en-IN" sz="800" b="1" spc="-30">
                          <a:latin typeface="Arial"/>
                          <a:cs typeface="Arial"/>
                        </a:rPr>
                        <a:t>O</a:t>
                      </a:r>
                      <a:r>
                        <a:rPr lang="en-IN" sz="800" b="1">
                          <a:latin typeface="Arial"/>
                          <a:cs typeface="Arial"/>
                        </a:rPr>
                        <a:t>R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1000000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IN" sz="800" b="1" spc="-30">
                          <a:latin typeface="Arial"/>
                          <a:cs typeface="Arial"/>
                        </a:rPr>
                        <a:t>FALT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33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13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200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400000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205104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BRONZE</a:t>
                      </a:r>
                      <a:r>
                        <a:rPr lang="en-IN" sz="800" b="1" spc="145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DIRECTOR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2500000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R="4464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lang="en-US" sz="800" dirty="0">
                          <a:latin typeface="Arial"/>
                          <a:cs typeface="Arial"/>
                        </a:rPr>
                        <a:t>-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R="4464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R="4464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lang="en-US" sz="800" b="1" spc="-25" dirty="0">
                          <a:latin typeface="Arial"/>
                          <a:cs typeface="Arial"/>
                        </a:rPr>
                        <a:t>                 Lu</a:t>
                      </a:r>
                      <a:r>
                        <a:rPr lang="en-US" sz="800" b="1" spc="-20" dirty="0"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800" b="1" spc="-25" dirty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sz="800" b="1" spc="-15" dirty="0"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80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lang="en-US" sz="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800" b="1" spc="-25" dirty="0"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800" b="1" spc="-20" dirty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8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800" b="1" spc="-25" dirty="0">
                          <a:latin typeface="Arial"/>
                          <a:cs typeface="Arial"/>
                        </a:rPr>
                        <a:t> P</a:t>
                      </a:r>
                      <a:r>
                        <a:rPr lang="en-US" sz="800" b="1" spc="-20" dirty="0">
                          <a:latin typeface="Arial"/>
                          <a:cs typeface="Arial"/>
                        </a:rPr>
                        <a:t>ay</a:t>
                      </a:r>
                      <a:r>
                        <a:rPr lang="en-US" sz="800" b="1" spc="-35" dirty="0">
                          <a:latin typeface="Arial"/>
                          <a:cs typeface="Arial"/>
                        </a:rPr>
                        <a:t>m</a:t>
                      </a:r>
                      <a:r>
                        <a:rPr lang="en-US" sz="800" b="1" spc="-20" dirty="0"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800" b="1" spc="-25" dirty="0">
                          <a:latin typeface="Arial"/>
                          <a:cs typeface="Arial"/>
                        </a:rPr>
                        <a:t>nt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33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14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200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800000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23495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IN" sz="800" b="1" spc="-20">
                          <a:latin typeface="Arial"/>
                          <a:cs typeface="Arial"/>
                        </a:rPr>
                        <a:t>SILVER</a:t>
                      </a:r>
                      <a:r>
                        <a:rPr lang="en-IN" sz="800" b="1" spc="14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DIRECTOR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5000000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R="470534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R="470534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R="470534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                  DUBA</a:t>
                      </a:r>
                      <a:r>
                        <a:rPr lang="en-IN" sz="8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lang="en-IN" sz="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 dirty="0">
                          <a:latin typeface="Arial"/>
                          <a:cs typeface="Arial"/>
                        </a:rPr>
                        <a:t>T</a:t>
                      </a:r>
                      <a:r>
                        <a:rPr lang="en-IN" sz="800" b="1" spc="-15" dirty="0">
                          <a:latin typeface="Arial"/>
                          <a:cs typeface="Arial"/>
                        </a:rPr>
                        <a:t>r</a:t>
                      </a:r>
                      <a:r>
                        <a:rPr lang="en-IN" sz="800" b="1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lang="en-IN" sz="80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lang="en-IN" sz="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15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en-IN" sz="800" b="1" spc="-20" dirty="0">
                          <a:latin typeface="Arial"/>
                          <a:cs typeface="Arial"/>
                        </a:rPr>
                        <a:t>3</a:t>
                      </a:r>
                      <a:r>
                        <a:rPr lang="en-IN" sz="800" b="1" spc="-30" dirty="0">
                          <a:latin typeface="Arial"/>
                          <a:cs typeface="Arial"/>
                        </a:rPr>
                        <a:t>N</a:t>
                      </a:r>
                      <a:r>
                        <a:rPr lang="en-IN" sz="800" b="1" spc="-15" dirty="0">
                          <a:latin typeface="Arial"/>
                          <a:cs typeface="Arial"/>
                        </a:rPr>
                        <a:t>-</a:t>
                      </a:r>
                      <a:r>
                        <a:rPr lang="en-IN" sz="800" b="1" spc="-20" dirty="0">
                          <a:latin typeface="Arial"/>
                          <a:cs typeface="Arial"/>
                        </a:rPr>
                        <a:t>4</a:t>
                      </a:r>
                      <a:r>
                        <a:rPr lang="en-IN" sz="800" b="1" spc="-25" dirty="0">
                          <a:latin typeface="Arial"/>
                          <a:cs typeface="Arial"/>
                        </a:rPr>
                        <a:t>D</a:t>
                      </a:r>
                      <a:r>
                        <a:rPr lang="en-IN" sz="800" b="1" dirty="0">
                          <a:latin typeface="Arial"/>
                          <a:cs typeface="Arial"/>
                        </a:rPr>
                        <a:t>)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07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15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200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1600000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GOLD</a:t>
                      </a:r>
                      <a:r>
                        <a:rPr lang="en-IN" sz="800" b="1" spc="14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DIRECTOR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n-IN" sz="7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10000000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R="451484" algn="ctr">
                        <a:lnSpc>
                          <a:spcPct val="100000"/>
                        </a:lnSpc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n-IN" sz="750" dirty="0">
                        <a:latin typeface="Times New Roman"/>
                        <a:cs typeface="Times New Roman"/>
                      </a:endParaRPr>
                    </a:p>
                    <a:p>
                      <a:pPr marR="451484" algn="ctr">
                        <a:lnSpc>
                          <a:spcPct val="100000"/>
                        </a:lnSpc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              EUR</a:t>
                      </a:r>
                      <a:r>
                        <a:rPr lang="en-IN" sz="800" b="1" spc="-30" dirty="0">
                          <a:latin typeface="Arial"/>
                          <a:cs typeface="Arial"/>
                        </a:rPr>
                        <a:t>O</a:t>
                      </a:r>
                      <a:r>
                        <a:rPr lang="en-IN" sz="800" b="1" dirty="0">
                          <a:latin typeface="Arial"/>
                          <a:cs typeface="Arial"/>
                        </a:rPr>
                        <a:t>PE</a:t>
                      </a:r>
                      <a:r>
                        <a:rPr lang="en-IN" sz="8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 dirty="0">
                          <a:latin typeface="Arial"/>
                          <a:cs typeface="Arial"/>
                        </a:rPr>
                        <a:t>T</a:t>
                      </a:r>
                      <a:r>
                        <a:rPr lang="en-IN" sz="800" b="1" spc="-15" dirty="0">
                          <a:latin typeface="Arial"/>
                          <a:cs typeface="Arial"/>
                        </a:rPr>
                        <a:t>r</a:t>
                      </a:r>
                      <a:r>
                        <a:rPr lang="en-IN" sz="800" b="1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lang="en-IN" sz="80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lang="en-IN" sz="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15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en-IN" sz="800" b="1" spc="-20" dirty="0">
                          <a:latin typeface="Arial"/>
                          <a:cs typeface="Arial"/>
                        </a:rPr>
                        <a:t>3</a:t>
                      </a:r>
                      <a:r>
                        <a:rPr lang="en-IN" sz="800" b="1" spc="-30" dirty="0">
                          <a:latin typeface="Arial"/>
                          <a:cs typeface="Arial"/>
                        </a:rPr>
                        <a:t>N</a:t>
                      </a:r>
                      <a:r>
                        <a:rPr lang="en-IN" sz="800" b="1" spc="-15" dirty="0">
                          <a:latin typeface="Arial"/>
                          <a:cs typeface="Arial"/>
                        </a:rPr>
                        <a:t>-</a:t>
                      </a:r>
                      <a:r>
                        <a:rPr lang="en-IN" sz="800" b="1" spc="-20" dirty="0">
                          <a:latin typeface="Arial"/>
                          <a:cs typeface="Arial"/>
                        </a:rPr>
                        <a:t>4</a:t>
                      </a:r>
                      <a:r>
                        <a:rPr lang="en-IN" sz="800" b="1" spc="-25" dirty="0">
                          <a:latin typeface="Arial"/>
                          <a:cs typeface="Arial"/>
                        </a:rPr>
                        <a:t>D</a:t>
                      </a:r>
                      <a:r>
                        <a:rPr lang="en-IN" sz="800" b="1" dirty="0">
                          <a:latin typeface="Arial"/>
                          <a:cs typeface="Arial"/>
                        </a:rPr>
                        <a:t>)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33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16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200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3200000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15938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PLATINUM</a:t>
                      </a:r>
                      <a:r>
                        <a:rPr lang="en-IN" sz="800" b="1" spc="15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DIRECTOR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30000000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en-IN" sz="800" b="1" spc="-20">
                          <a:latin typeface="Arial"/>
                          <a:cs typeface="Arial"/>
                        </a:rPr>
                        <a:t>Bungalow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58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17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200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6400000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IN" sz="800" b="1" spc="-20">
                          <a:latin typeface="Arial"/>
                          <a:cs typeface="Arial"/>
                        </a:rPr>
                        <a:t>RUBI</a:t>
                      </a:r>
                      <a:r>
                        <a:rPr lang="en-IN" sz="800" b="1" spc="15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>
                          <a:latin typeface="Arial"/>
                          <a:cs typeface="Arial"/>
                        </a:rPr>
                        <a:t>DIRECTOR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IN" sz="800" b="1" spc="-25">
                          <a:latin typeface="Arial"/>
                          <a:cs typeface="Arial"/>
                        </a:rPr>
                        <a:t>50000000</a:t>
                      </a:r>
                      <a:endParaRPr lang="en-IN" sz="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R="45148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R="45148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tc>
                  <a:txBody>
                    <a:bodyPr/>
                    <a:lstStyle/>
                    <a:p>
                      <a:pPr marR="45148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IN" sz="800" b="1" spc="-25" dirty="0">
                          <a:latin typeface="Arial"/>
                          <a:cs typeface="Arial"/>
                        </a:rPr>
                        <a:t>                EUR</a:t>
                      </a:r>
                      <a:r>
                        <a:rPr lang="en-IN" sz="800" b="1" spc="-30" dirty="0">
                          <a:latin typeface="Arial"/>
                          <a:cs typeface="Arial"/>
                        </a:rPr>
                        <a:t>O</a:t>
                      </a:r>
                      <a:r>
                        <a:rPr lang="en-IN" sz="80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lang="en-IN" sz="8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25" dirty="0">
                          <a:latin typeface="Arial"/>
                          <a:cs typeface="Arial"/>
                        </a:rPr>
                        <a:t>T</a:t>
                      </a:r>
                      <a:r>
                        <a:rPr lang="en-IN" sz="800" b="1" spc="-15" dirty="0">
                          <a:latin typeface="Arial"/>
                          <a:cs typeface="Arial"/>
                        </a:rPr>
                        <a:t>r</a:t>
                      </a:r>
                      <a:r>
                        <a:rPr lang="en-IN" sz="800" b="1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lang="en-IN" sz="80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lang="en-IN" sz="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IN" sz="800" b="1" spc="-15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en-IN" sz="800" b="1" spc="-20" dirty="0">
                          <a:latin typeface="Arial"/>
                          <a:cs typeface="Arial"/>
                        </a:rPr>
                        <a:t>3</a:t>
                      </a:r>
                      <a:r>
                        <a:rPr lang="en-IN" sz="800" b="1" spc="-30" dirty="0">
                          <a:latin typeface="Arial"/>
                          <a:cs typeface="Arial"/>
                        </a:rPr>
                        <a:t>N</a:t>
                      </a:r>
                      <a:r>
                        <a:rPr lang="en-IN" sz="800" b="1" spc="-15" dirty="0">
                          <a:latin typeface="Arial"/>
                          <a:cs typeface="Arial"/>
                        </a:rPr>
                        <a:t>-</a:t>
                      </a:r>
                      <a:r>
                        <a:rPr lang="en-IN" sz="800" b="1" spc="-20" dirty="0">
                          <a:latin typeface="Arial"/>
                          <a:cs typeface="Arial"/>
                        </a:rPr>
                        <a:t>4</a:t>
                      </a:r>
                      <a:r>
                        <a:rPr lang="en-IN" sz="800" b="1" spc="-25" dirty="0">
                          <a:latin typeface="Arial"/>
                          <a:cs typeface="Arial"/>
                        </a:rPr>
                        <a:t>D</a:t>
                      </a:r>
                      <a:r>
                        <a:rPr lang="en-IN" sz="800" b="1" dirty="0">
                          <a:latin typeface="Arial"/>
                          <a:cs typeface="Arial"/>
                        </a:rPr>
                        <a:t>)</a:t>
                      </a:r>
                      <a:endParaRPr lang="en-IN" sz="8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041939B-6578-3A3E-07D7-E973F6BDEC66}"/>
              </a:ext>
            </a:extLst>
          </p:cNvPr>
          <p:cNvSpPr txBox="1"/>
          <p:nvPr/>
        </p:nvSpPr>
        <p:spPr>
          <a:xfrm>
            <a:off x="7221245" y="2499181"/>
            <a:ext cx="992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Kit Bags + Tools</a:t>
            </a:r>
            <a:endParaRPr lang="en-IN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C01D6-3F1C-AADC-EFA6-29787932B206}"/>
              </a:ext>
            </a:extLst>
          </p:cNvPr>
          <p:cNvSpPr txBox="1"/>
          <p:nvPr/>
        </p:nvSpPr>
        <p:spPr>
          <a:xfrm>
            <a:off x="7233947" y="2730053"/>
            <a:ext cx="10230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Dress Code + Tie</a:t>
            </a:r>
            <a:endParaRPr lang="en-IN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5580C-8641-DEC1-AF0A-F886EAFD5E52}"/>
              </a:ext>
            </a:extLst>
          </p:cNvPr>
          <p:cNvSpPr txBox="1"/>
          <p:nvPr/>
        </p:nvSpPr>
        <p:spPr>
          <a:xfrm>
            <a:off x="7327900" y="3019425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Smart Watch</a:t>
            </a:r>
            <a:endParaRPr lang="en-IN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ACDB0D-B1C5-92E8-A733-61A33A336479}"/>
              </a:ext>
            </a:extLst>
          </p:cNvPr>
          <p:cNvSpPr txBox="1"/>
          <p:nvPr/>
        </p:nvSpPr>
        <p:spPr>
          <a:xfrm>
            <a:off x="9054160" y="4478109"/>
            <a:ext cx="11224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Car Down Payment</a:t>
            </a:r>
            <a:endParaRPr lang="en-IN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86B33D-0F21-67F8-6390-6B2EC74FC756}"/>
              </a:ext>
            </a:extLst>
          </p:cNvPr>
          <p:cNvSpPr txBox="1"/>
          <p:nvPr/>
        </p:nvSpPr>
        <p:spPr>
          <a:xfrm>
            <a:off x="9121057" y="4708981"/>
            <a:ext cx="10262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Car Full Payment</a:t>
            </a:r>
            <a:endParaRPr lang="en-IN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850899"/>
            <a:ext cx="10375898" cy="5842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9695" y="850899"/>
            <a:ext cx="10368280" cy="942340"/>
            <a:chOff x="149695" y="850899"/>
            <a:chExt cx="10368280" cy="9423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942907"/>
              <a:ext cx="10362764" cy="6169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400" y="942907"/>
              <a:ext cx="10363200" cy="617220"/>
            </a:xfrm>
            <a:custGeom>
              <a:avLst/>
              <a:gdLst/>
              <a:ahLst/>
              <a:cxnLst/>
              <a:rect l="l" t="t" r="r" b="b"/>
              <a:pathLst>
                <a:path w="10363200" h="617219">
                  <a:moveTo>
                    <a:pt x="0" y="0"/>
                  </a:moveTo>
                  <a:lnTo>
                    <a:pt x="10362766" y="0"/>
                  </a:lnTo>
                  <a:lnTo>
                    <a:pt x="10362766" y="616951"/>
                  </a:lnTo>
                  <a:lnTo>
                    <a:pt x="0" y="616951"/>
                  </a:lnTo>
                  <a:lnTo>
                    <a:pt x="0" y="0"/>
                  </a:lnTo>
                  <a:close/>
                </a:path>
              </a:pathLst>
            </a:custGeom>
            <a:ln w="5409">
              <a:solidFill>
                <a:srgbClr val="F5C4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74264" y="850899"/>
              <a:ext cx="4952999" cy="94183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28877" y="942435"/>
            <a:ext cx="440944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RETREAT</a:t>
            </a:r>
            <a:r>
              <a:rPr spc="-55" dirty="0"/>
              <a:t> </a:t>
            </a:r>
            <a:r>
              <a:rPr spc="-5" dirty="0"/>
              <a:t>PROGRAM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362200" y="2816859"/>
            <a:ext cx="6337300" cy="716280"/>
            <a:chOff x="2362200" y="2816859"/>
            <a:chExt cx="6337300" cy="71628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2200" y="2816859"/>
              <a:ext cx="6336792" cy="3474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3532" y="2822890"/>
              <a:ext cx="6284287" cy="2961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0520" y="3182619"/>
              <a:ext cx="2749296" cy="3505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00754" y="3188722"/>
              <a:ext cx="2697661" cy="29902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764792" y="1942083"/>
            <a:ext cx="7406640" cy="719455"/>
            <a:chOff x="1764792" y="1942083"/>
            <a:chExt cx="7406640" cy="71945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4792" y="1942083"/>
              <a:ext cx="7406640" cy="3505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0560" y="1967282"/>
              <a:ext cx="7351014" cy="29902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85944" y="2310891"/>
              <a:ext cx="1152144" cy="35052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917214" y="2342298"/>
              <a:ext cx="1089025" cy="286385"/>
            </a:xfrm>
            <a:custGeom>
              <a:avLst/>
              <a:gdLst/>
              <a:ahLst/>
              <a:cxnLst/>
              <a:rect l="l" t="t" r="r" b="b"/>
              <a:pathLst>
                <a:path w="1089025" h="286385">
                  <a:moveTo>
                    <a:pt x="315307" y="0"/>
                  </a:moveTo>
                  <a:lnTo>
                    <a:pt x="268278" y="8639"/>
                  </a:lnTo>
                  <a:lnTo>
                    <a:pt x="233978" y="35147"/>
                  </a:lnTo>
                  <a:lnTo>
                    <a:pt x="215397" y="70239"/>
                  </a:lnTo>
                  <a:lnTo>
                    <a:pt x="209788" y="114259"/>
                  </a:lnTo>
                  <a:lnTo>
                    <a:pt x="211583" y="138927"/>
                  </a:lnTo>
                  <a:lnTo>
                    <a:pt x="225945" y="179857"/>
                  </a:lnTo>
                  <a:lnTo>
                    <a:pt x="254120" y="209120"/>
                  </a:lnTo>
                  <a:lnTo>
                    <a:pt x="292816" y="223980"/>
                  </a:lnTo>
                  <a:lnTo>
                    <a:pt x="315903" y="225837"/>
                  </a:lnTo>
                  <a:lnTo>
                    <a:pt x="338729" y="223971"/>
                  </a:lnTo>
                  <a:lnTo>
                    <a:pt x="359137" y="218370"/>
                  </a:lnTo>
                  <a:lnTo>
                    <a:pt x="377126" y="209037"/>
                  </a:lnTo>
                  <a:lnTo>
                    <a:pt x="392697" y="195969"/>
                  </a:lnTo>
                  <a:lnTo>
                    <a:pt x="398700" y="188149"/>
                  </a:lnTo>
                  <a:lnTo>
                    <a:pt x="315753" y="188149"/>
                  </a:lnTo>
                  <a:lnTo>
                    <a:pt x="303159" y="186952"/>
                  </a:lnTo>
                  <a:lnTo>
                    <a:pt x="264808" y="158313"/>
                  </a:lnTo>
                  <a:lnTo>
                    <a:pt x="255272" y="114259"/>
                  </a:lnTo>
                  <a:lnTo>
                    <a:pt x="255216" y="112174"/>
                  </a:lnTo>
                  <a:lnTo>
                    <a:pt x="256222" y="95112"/>
                  </a:lnTo>
                  <a:lnTo>
                    <a:pt x="271849" y="56385"/>
                  </a:lnTo>
                  <a:lnTo>
                    <a:pt x="315753" y="37689"/>
                  </a:lnTo>
                  <a:lnTo>
                    <a:pt x="398445" y="37689"/>
                  </a:lnTo>
                  <a:lnTo>
                    <a:pt x="392475" y="29942"/>
                  </a:lnTo>
                  <a:lnTo>
                    <a:pt x="376797" y="16842"/>
                  </a:lnTo>
                  <a:lnTo>
                    <a:pt x="358709" y="7485"/>
                  </a:lnTo>
                  <a:lnTo>
                    <a:pt x="338213" y="1871"/>
                  </a:lnTo>
                  <a:lnTo>
                    <a:pt x="315307" y="0"/>
                  </a:lnTo>
                  <a:close/>
                </a:path>
                <a:path w="1089025" h="286385">
                  <a:moveTo>
                    <a:pt x="398445" y="37689"/>
                  </a:moveTo>
                  <a:lnTo>
                    <a:pt x="315753" y="37689"/>
                  </a:lnTo>
                  <a:lnTo>
                    <a:pt x="328744" y="38858"/>
                  </a:lnTo>
                  <a:lnTo>
                    <a:pt x="340292" y="42307"/>
                  </a:lnTo>
                  <a:lnTo>
                    <a:pt x="371769" y="79400"/>
                  </a:lnTo>
                  <a:lnTo>
                    <a:pt x="375880" y="112174"/>
                  </a:lnTo>
                  <a:lnTo>
                    <a:pt x="374824" y="129980"/>
                  </a:lnTo>
                  <a:lnTo>
                    <a:pt x="358988" y="169155"/>
                  </a:lnTo>
                  <a:lnTo>
                    <a:pt x="315753" y="188149"/>
                  </a:lnTo>
                  <a:lnTo>
                    <a:pt x="398700" y="188149"/>
                  </a:lnTo>
                  <a:lnTo>
                    <a:pt x="419627" y="138220"/>
                  </a:lnTo>
                  <a:lnTo>
                    <a:pt x="421347" y="112174"/>
                  </a:lnTo>
                  <a:lnTo>
                    <a:pt x="419613" y="88013"/>
                  </a:lnTo>
                  <a:lnTo>
                    <a:pt x="414185" y="65732"/>
                  </a:lnTo>
                  <a:lnTo>
                    <a:pt x="405139" y="46376"/>
                  </a:lnTo>
                  <a:lnTo>
                    <a:pt x="398445" y="37689"/>
                  </a:lnTo>
                  <a:close/>
                </a:path>
                <a:path w="1089025" h="286385">
                  <a:moveTo>
                    <a:pt x="885435" y="5511"/>
                  </a:moveTo>
                  <a:lnTo>
                    <a:pt x="841382" y="5511"/>
                  </a:lnTo>
                  <a:lnTo>
                    <a:pt x="841382" y="222114"/>
                  </a:lnTo>
                  <a:lnTo>
                    <a:pt x="994972" y="222114"/>
                  </a:lnTo>
                  <a:lnTo>
                    <a:pt x="994972" y="185318"/>
                  </a:lnTo>
                  <a:lnTo>
                    <a:pt x="885435" y="185318"/>
                  </a:lnTo>
                  <a:lnTo>
                    <a:pt x="885435" y="5511"/>
                  </a:lnTo>
                  <a:close/>
                </a:path>
                <a:path w="1089025" h="286385">
                  <a:moveTo>
                    <a:pt x="800665" y="3723"/>
                  </a:moveTo>
                  <a:lnTo>
                    <a:pt x="638888" y="3723"/>
                  </a:lnTo>
                  <a:lnTo>
                    <a:pt x="638888" y="222114"/>
                  </a:lnTo>
                  <a:lnTo>
                    <a:pt x="804832" y="222114"/>
                  </a:lnTo>
                  <a:lnTo>
                    <a:pt x="804832" y="185318"/>
                  </a:lnTo>
                  <a:lnTo>
                    <a:pt x="682941" y="185318"/>
                  </a:lnTo>
                  <a:lnTo>
                    <a:pt x="682941" y="125879"/>
                  </a:lnTo>
                  <a:lnTo>
                    <a:pt x="792478" y="125879"/>
                  </a:lnTo>
                  <a:lnTo>
                    <a:pt x="792478" y="89084"/>
                  </a:lnTo>
                  <a:lnTo>
                    <a:pt x="682941" y="89084"/>
                  </a:lnTo>
                  <a:lnTo>
                    <a:pt x="682941" y="40669"/>
                  </a:lnTo>
                  <a:lnTo>
                    <a:pt x="800665" y="40669"/>
                  </a:lnTo>
                  <a:lnTo>
                    <a:pt x="800665" y="3723"/>
                  </a:lnTo>
                  <a:close/>
                </a:path>
                <a:path w="1089025" h="286385">
                  <a:moveTo>
                    <a:pt x="546963" y="40669"/>
                  </a:moveTo>
                  <a:lnTo>
                    <a:pt x="502911" y="40669"/>
                  </a:lnTo>
                  <a:lnTo>
                    <a:pt x="502911" y="222114"/>
                  </a:lnTo>
                  <a:lnTo>
                    <a:pt x="546963" y="222114"/>
                  </a:lnTo>
                  <a:lnTo>
                    <a:pt x="546963" y="40669"/>
                  </a:lnTo>
                  <a:close/>
                </a:path>
                <a:path w="1089025" h="286385">
                  <a:moveTo>
                    <a:pt x="611555" y="3723"/>
                  </a:moveTo>
                  <a:lnTo>
                    <a:pt x="438170" y="3723"/>
                  </a:lnTo>
                  <a:lnTo>
                    <a:pt x="438170" y="40669"/>
                  </a:lnTo>
                  <a:lnTo>
                    <a:pt x="611555" y="40669"/>
                  </a:lnTo>
                  <a:lnTo>
                    <a:pt x="611555" y="3723"/>
                  </a:lnTo>
                  <a:close/>
                </a:path>
                <a:path w="1089025" h="286385">
                  <a:moveTo>
                    <a:pt x="44053" y="3723"/>
                  </a:moveTo>
                  <a:lnTo>
                    <a:pt x="0" y="3723"/>
                  </a:lnTo>
                  <a:lnTo>
                    <a:pt x="0" y="222114"/>
                  </a:lnTo>
                  <a:lnTo>
                    <a:pt x="44053" y="222114"/>
                  </a:lnTo>
                  <a:lnTo>
                    <a:pt x="44053" y="126624"/>
                  </a:lnTo>
                  <a:lnTo>
                    <a:pt x="174426" y="126624"/>
                  </a:lnTo>
                  <a:lnTo>
                    <a:pt x="174426" y="89679"/>
                  </a:lnTo>
                  <a:lnTo>
                    <a:pt x="44053" y="89679"/>
                  </a:lnTo>
                  <a:lnTo>
                    <a:pt x="44053" y="3723"/>
                  </a:lnTo>
                  <a:close/>
                </a:path>
                <a:path w="1089025" h="286385">
                  <a:moveTo>
                    <a:pt x="174426" y="126624"/>
                  </a:moveTo>
                  <a:lnTo>
                    <a:pt x="130374" y="126624"/>
                  </a:lnTo>
                  <a:lnTo>
                    <a:pt x="130374" y="222114"/>
                  </a:lnTo>
                  <a:lnTo>
                    <a:pt x="174426" y="222114"/>
                  </a:lnTo>
                  <a:lnTo>
                    <a:pt x="174426" y="126624"/>
                  </a:lnTo>
                  <a:close/>
                </a:path>
                <a:path w="1089025" h="286385">
                  <a:moveTo>
                    <a:pt x="174426" y="3723"/>
                  </a:moveTo>
                  <a:lnTo>
                    <a:pt x="130374" y="3723"/>
                  </a:lnTo>
                  <a:lnTo>
                    <a:pt x="130374" y="89679"/>
                  </a:lnTo>
                  <a:lnTo>
                    <a:pt x="174426" y="89679"/>
                  </a:lnTo>
                  <a:lnTo>
                    <a:pt x="174426" y="3723"/>
                  </a:lnTo>
                  <a:close/>
                </a:path>
                <a:path w="1089025" h="286385">
                  <a:moveTo>
                    <a:pt x="1041505" y="0"/>
                  </a:moveTo>
                  <a:lnTo>
                    <a:pt x="1013078" y="0"/>
                  </a:lnTo>
                  <a:lnTo>
                    <a:pt x="1022473" y="21726"/>
                  </a:lnTo>
                  <a:lnTo>
                    <a:pt x="1030268" y="41767"/>
                  </a:lnTo>
                  <a:lnTo>
                    <a:pt x="1044378" y="92859"/>
                  </a:lnTo>
                  <a:lnTo>
                    <a:pt x="1048649" y="143904"/>
                  </a:lnTo>
                  <a:lnTo>
                    <a:pt x="1048518" y="152568"/>
                  </a:lnTo>
                  <a:lnTo>
                    <a:pt x="1043923" y="195020"/>
                  </a:lnTo>
                  <a:lnTo>
                    <a:pt x="1033272" y="238304"/>
                  </a:lnTo>
                  <a:lnTo>
                    <a:pt x="1019097" y="273834"/>
                  </a:lnTo>
                  <a:lnTo>
                    <a:pt x="1013376" y="286320"/>
                  </a:lnTo>
                  <a:lnTo>
                    <a:pt x="1042249" y="286320"/>
                  </a:lnTo>
                  <a:lnTo>
                    <a:pt x="1064238" y="247178"/>
                  </a:lnTo>
                  <a:lnTo>
                    <a:pt x="1079009" y="207515"/>
                  </a:lnTo>
                  <a:lnTo>
                    <a:pt x="1088218" y="156623"/>
                  </a:lnTo>
                  <a:lnTo>
                    <a:pt x="1088831" y="140776"/>
                  </a:lnTo>
                  <a:lnTo>
                    <a:pt x="1088055" y="122369"/>
                  </a:lnTo>
                  <a:lnTo>
                    <a:pt x="1076405" y="67929"/>
                  </a:lnTo>
                  <a:lnTo>
                    <a:pt x="1052113" y="16256"/>
                  </a:lnTo>
                  <a:lnTo>
                    <a:pt x="104150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66042" y="2373635"/>
              <a:ext cx="133404" cy="16316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917214" y="2342298"/>
              <a:ext cx="1089025" cy="286385"/>
            </a:xfrm>
            <a:custGeom>
              <a:avLst/>
              <a:gdLst/>
              <a:ahLst/>
              <a:cxnLst/>
              <a:rect l="l" t="t" r="r" b="b"/>
              <a:pathLst>
                <a:path w="1089025" h="286385">
                  <a:moveTo>
                    <a:pt x="841381" y="5511"/>
                  </a:moveTo>
                  <a:lnTo>
                    <a:pt x="885434" y="5511"/>
                  </a:lnTo>
                  <a:lnTo>
                    <a:pt x="885434" y="185318"/>
                  </a:lnTo>
                  <a:lnTo>
                    <a:pt x="994972" y="185318"/>
                  </a:lnTo>
                  <a:lnTo>
                    <a:pt x="994972" y="222114"/>
                  </a:lnTo>
                  <a:lnTo>
                    <a:pt x="841381" y="222114"/>
                  </a:lnTo>
                  <a:lnTo>
                    <a:pt x="841381" y="5511"/>
                  </a:lnTo>
                  <a:close/>
                </a:path>
                <a:path w="1089025" h="286385">
                  <a:moveTo>
                    <a:pt x="638887" y="3724"/>
                  </a:moveTo>
                  <a:lnTo>
                    <a:pt x="800663" y="3724"/>
                  </a:lnTo>
                  <a:lnTo>
                    <a:pt x="800663" y="40668"/>
                  </a:lnTo>
                  <a:lnTo>
                    <a:pt x="682940" y="40668"/>
                  </a:lnTo>
                  <a:lnTo>
                    <a:pt x="682940" y="89084"/>
                  </a:lnTo>
                  <a:lnTo>
                    <a:pt x="792478" y="89084"/>
                  </a:lnTo>
                  <a:lnTo>
                    <a:pt x="792478" y="125879"/>
                  </a:lnTo>
                  <a:lnTo>
                    <a:pt x="682940" y="125879"/>
                  </a:lnTo>
                  <a:lnTo>
                    <a:pt x="682940" y="185318"/>
                  </a:lnTo>
                  <a:lnTo>
                    <a:pt x="804831" y="185318"/>
                  </a:lnTo>
                  <a:lnTo>
                    <a:pt x="804831" y="222114"/>
                  </a:lnTo>
                  <a:lnTo>
                    <a:pt x="638887" y="222114"/>
                  </a:lnTo>
                  <a:lnTo>
                    <a:pt x="638887" y="3724"/>
                  </a:lnTo>
                  <a:close/>
                </a:path>
                <a:path w="1089025" h="286385">
                  <a:moveTo>
                    <a:pt x="438169" y="3724"/>
                  </a:moveTo>
                  <a:lnTo>
                    <a:pt x="611554" y="3724"/>
                  </a:lnTo>
                  <a:lnTo>
                    <a:pt x="611554" y="40668"/>
                  </a:lnTo>
                  <a:lnTo>
                    <a:pt x="546963" y="40668"/>
                  </a:lnTo>
                  <a:lnTo>
                    <a:pt x="546963" y="222114"/>
                  </a:lnTo>
                  <a:lnTo>
                    <a:pt x="502910" y="222114"/>
                  </a:lnTo>
                  <a:lnTo>
                    <a:pt x="502910" y="40668"/>
                  </a:lnTo>
                  <a:lnTo>
                    <a:pt x="438169" y="40668"/>
                  </a:lnTo>
                  <a:lnTo>
                    <a:pt x="438169" y="3724"/>
                  </a:lnTo>
                  <a:close/>
                </a:path>
                <a:path w="1089025" h="286385">
                  <a:moveTo>
                    <a:pt x="0" y="3724"/>
                  </a:moveTo>
                  <a:lnTo>
                    <a:pt x="44053" y="3724"/>
                  </a:lnTo>
                  <a:lnTo>
                    <a:pt x="44053" y="89679"/>
                  </a:lnTo>
                  <a:lnTo>
                    <a:pt x="130373" y="89679"/>
                  </a:lnTo>
                  <a:lnTo>
                    <a:pt x="130373" y="3724"/>
                  </a:lnTo>
                  <a:lnTo>
                    <a:pt x="174426" y="3724"/>
                  </a:lnTo>
                  <a:lnTo>
                    <a:pt x="174426" y="222114"/>
                  </a:lnTo>
                  <a:lnTo>
                    <a:pt x="130373" y="222114"/>
                  </a:lnTo>
                  <a:lnTo>
                    <a:pt x="130373" y="126624"/>
                  </a:lnTo>
                  <a:lnTo>
                    <a:pt x="44053" y="126624"/>
                  </a:lnTo>
                  <a:lnTo>
                    <a:pt x="44053" y="222114"/>
                  </a:lnTo>
                  <a:lnTo>
                    <a:pt x="0" y="222114"/>
                  </a:lnTo>
                  <a:lnTo>
                    <a:pt x="0" y="3724"/>
                  </a:lnTo>
                  <a:close/>
                </a:path>
                <a:path w="1089025" h="286385">
                  <a:moveTo>
                    <a:pt x="1013078" y="0"/>
                  </a:moveTo>
                  <a:lnTo>
                    <a:pt x="1041504" y="0"/>
                  </a:lnTo>
                  <a:lnTo>
                    <a:pt x="1052113" y="16256"/>
                  </a:lnTo>
                  <a:lnTo>
                    <a:pt x="1069563" y="50221"/>
                  </a:lnTo>
                  <a:lnTo>
                    <a:pt x="1085724" y="104092"/>
                  </a:lnTo>
                  <a:lnTo>
                    <a:pt x="1088831" y="140776"/>
                  </a:lnTo>
                  <a:lnTo>
                    <a:pt x="1088217" y="156623"/>
                  </a:lnTo>
                  <a:lnTo>
                    <a:pt x="1079008" y="207514"/>
                  </a:lnTo>
                  <a:lnTo>
                    <a:pt x="1064237" y="247178"/>
                  </a:lnTo>
                  <a:lnTo>
                    <a:pt x="1042248" y="286320"/>
                  </a:lnTo>
                  <a:lnTo>
                    <a:pt x="1013375" y="286320"/>
                  </a:lnTo>
                  <a:lnTo>
                    <a:pt x="1019096" y="273834"/>
                  </a:lnTo>
                  <a:lnTo>
                    <a:pt x="1023905" y="262894"/>
                  </a:lnTo>
                  <a:lnTo>
                    <a:pt x="1037960" y="221992"/>
                  </a:lnTo>
                  <a:lnTo>
                    <a:pt x="1046564" y="177944"/>
                  </a:lnTo>
                  <a:lnTo>
                    <a:pt x="1048648" y="143904"/>
                  </a:lnTo>
                  <a:lnTo>
                    <a:pt x="1048173" y="126414"/>
                  </a:lnTo>
                  <a:lnTo>
                    <a:pt x="1041057" y="76793"/>
                  </a:lnTo>
                  <a:lnTo>
                    <a:pt x="1022472" y="21726"/>
                  </a:lnTo>
                  <a:lnTo>
                    <a:pt x="1013078" y="0"/>
                  </a:lnTo>
                  <a:close/>
                </a:path>
              </a:pathLst>
            </a:custGeom>
            <a:ln w="12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20649" y="2335945"/>
              <a:ext cx="224339" cy="238543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3889247" y="4584699"/>
            <a:ext cx="2566670" cy="287020"/>
            <a:chOff x="3889247" y="4584699"/>
            <a:chExt cx="2566670" cy="287020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89247" y="4584699"/>
              <a:ext cx="2566416" cy="2865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30476" y="4589353"/>
              <a:ext cx="2513135" cy="235711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803903" y="3667251"/>
            <a:ext cx="3347085" cy="350520"/>
            <a:chOff x="3803903" y="3667251"/>
            <a:chExt cx="3347085" cy="350520"/>
          </a:xfrm>
        </p:grpSpPr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03903" y="3667251"/>
              <a:ext cx="3346704" cy="3505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45361" y="3672834"/>
              <a:ext cx="3294101" cy="299024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3880103" y="4154931"/>
            <a:ext cx="3142615" cy="289560"/>
            <a:chOff x="3880103" y="4154931"/>
            <a:chExt cx="3142615" cy="289560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80103" y="4154931"/>
              <a:ext cx="3142488" cy="2895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18966" y="4160134"/>
              <a:ext cx="3092798" cy="238543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459735" y="5386323"/>
            <a:ext cx="5949696" cy="37185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850899"/>
            <a:ext cx="10375898" cy="5842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9695" y="850899"/>
            <a:ext cx="10368280" cy="942340"/>
            <a:chOff x="149695" y="850899"/>
            <a:chExt cx="10368280" cy="9423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942907"/>
              <a:ext cx="10362764" cy="6169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400" y="942907"/>
              <a:ext cx="10363200" cy="617220"/>
            </a:xfrm>
            <a:custGeom>
              <a:avLst/>
              <a:gdLst/>
              <a:ahLst/>
              <a:cxnLst/>
              <a:rect l="l" t="t" r="r" b="b"/>
              <a:pathLst>
                <a:path w="10363200" h="617219">
                  <a:moveTo>
                    <a:pt x="0" y="0"/>
                  </a:moveTo>
                  <a:lnTo>
                    <a:pt x="10362766" y="0"/>
                  </a:lnTo>
                  <a:lnTo>
                    <a:pt x="10362766" y="616951"/>
                  </a:lnTo>
                  <a:lnTo>
                    <a:pt x="0" y="616951"/>
                  </a:lnTo>
                  <a:lnTo>
                    <a:pt x="0" y="0"/>
                  </a:lnTo>
                  <a:close/>
                </a:path>
              </a:pathLst>
            </a:custGeom>
            <a:ln w="5409">
              <a:solidFill>
                <a:srgbClr val="F5C4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3344" y="850899"/>
              <a:ext cx="4431791" cy="94183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89787" y="942435"/>
            <a:ext cx="3888104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TDI</a:t>
            </a:r>
            <a:r>
              <a:rPr spc="-35" dirty="0"/>
              <a:t> </a:t>
            </a:r>
            <a:r>
              <a:rPr spc="-5" dirty="0"/>
              <a:t>SALE</a:t>
            </a:r>
            <a:r>
              <a:rPr spc="-40" dirty="0"/>
              <a:t> </a:t>
            </a:r>
            <a:r>
              <a:rPr spc="-5" dirty="0"/>
              <a:t>CENTER</a:t>
            </a: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20695" y="1954275"/>
            <a:ext cx="6138672" cy="5059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60448" y="2545587"/>
            <a:ext cx="682751" cy="30175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60776" y="2551683"/>
            <a:ext cx="883920" cy="29260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11040" y="2551683"/>
            <a:ext cx="1027176" cy="2926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50279" y="2551683"/>
            <a:ext cx="1536192" cy="29260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958328" y="2512059"/>
            <a:ext cx="1420368" cy="61874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4450079" y="2917443"/>
            <a:ext cx="1088390" cy="1203960"/>
            <a:chOff x="4450079" y="2917443"/>
            <a:chExt cx="1088390" cy="120396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11039" y="2917443"/>
              <a:ext cx="1027176" cy="2926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50079" y="3219195"/>
              <a:ext cx="1027176" cy="902208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958328" y="3182619"/>
            <a:ext cx="1420368" cy="920496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051304" y="2911347"/>
            <a:ext cx="719455" cy="1213485"/>
            <a:chOff x="2051304" y="2911347"/>
            <a:chExt cx="719455" cy="121348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54352" y="2911347"/>
              <a:ext cx="716280" cy="6065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51304" y="3520947"/>
              <a:ext cx="704088" cy="2987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57400" y="3825747"/>
              <a:ext cx="697992" cy="298703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5989320" y="2917443"/>
            <a:ext cx="1597660" cy="1203960"/>
            <a:chOff x="5989320" y="2917443"/>
            <a:chExt cx="1597660" cy="1203960"/>
          </a:xfrm>
        </p:grpSpPr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50280" y="2917443"/>
              <a:ext cx="1536192" cy="5974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89320" y="3523995"/>
              <a:ext cx="1536192" cy="597408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3160776" y="2917443"/>
            <a:ext cx="883919" cy="1203960"/>
            <a:chOff x="3160776" y="2917443"/>
            <a:chExt cx="883919" cy="1203960"/>
          </a:xfrm>
        </p:grpSpPr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60776" y="2917443"/>
              <a:ext cx="883920" cy="8991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60776" y="3828795"/>
              <a:ext cx="883920" cy="292608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758439" y="4709667"/>
            <a:ext cx="5559552" cy="34442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423160" y="5197347"/>
            <a:ext cx="3328416" cy="341375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5821679" y="5785611"/>
            <a:ext cx="2917190" cy="530860"/>
            <a:chOff x="5821679" y="5785611"/>
            <a:chExt cx="2917190" cy="530860"/>
          </a:xfrm>
        </p:grpSpPr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21679" y="5785611"/>
              <a:ext cx="2916935" cy="53035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66936" y="5830257"/>
              <a:ext cx="2827694" cy="44256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98039" y="6045186"/>
              <a:ext cx="197264" cy="2339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80961" y="6036906"/>
              <a:ext cx="123668" cy="16603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893068" y="6004927"/>
              <a:ext cx="160751" cy="19886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605413" y="5945894"/>
              <a:ext cx="862330" cy="317500"/>
            </a:xfrm>
            <a:custGeom>
              <a:avLst/>
              <a:gdLst/>
              <a:ahLst/>
              <a:cxnLst/>
              <a:rect l="l" t="t" r="r" b="b"/>
              <a:pathLst>
                <a:path w="862329" h="317500">
                  <a:moveTo>
                    <a:pt x="781615" y="6852"/>
                  </a:moveTo>
                  <a:lnTo>
                    <a:pt x="861771" y="6852"/>
                  </a:lnTo>
                  <a:lnTo>
                    <a:pt x="861771" y="310080"/>
                  </a:lnTo>
                  <a:lnTo>
                    <a:pt x="781615" y="310080"/>
                  </a:lnTo>
                  <a:lnTo>
                    <a:pt x="781615" y="6852"/>
                  </a:lnTo>
                  <a:close/>
                </a:path>
                <a:path w="862329" h="317500">
                  <a:moveTo>
                    <a:pt x="367888" y="0"/>
                  </a:moveTo>
                  <a:lnTo>
                    <a:pt x="430430" y="11171"/>
                  </a:lnTo>
                  <a:lnTo>
                    <a:pt x="480563" y="44684"/>
                  </a:lnTo>
                  <a:lnTo>
                    <a:pt x="513510" y="95258"/>
                  </a:lnTo>
                  <a:lnTo>
                    <a:pt x="524492" y="157610"/>
                  </a:lnTo>
                  <a:lnTo>
                    <a:pt x="521720" y="190543"/>
                  </a:lnTo>
                  <a:lnTo>
                    <a:pt x="499541" y="247577"/>
                  </a:lnTo>
                  <a:lnTo>
                    <a:pt x="456522" y="291476"/>
                  </a:lnTo>
                  <a:lnTo>
                    <a:pt x="400683" y="314104"/>
                  </a:lnTo>
                  <a:lnTo>
                    <a:pt x="368458" y="316933"/>
                  </a:lnTo>
                  <a:lnTo>
                    <a:pt x="347875" y="315755"/>
                  </a:lnTo>
                  <a:lnTo>
                    <a:pt x="308153" y="306333"/>
                  </a:lnTo>
                  <a:lnTo>
                    <a:pt x="271249" y="287568"/>
                  </a:lnTo>
                  <a:lnTo>
                    <a:pt x="242510" y="259944"/>
                  </a:lnTo>
                  <a:lnTo>
                    <a:pt x="222925" y="223646"/>
                  </a:lnTo>
                  <a:lnTo>
                    <a:pt x="213084" y="179318"/>
                  </a:lnTo>
                  <a:lnTo>
                    <a:pt x="211854" y="154183"/>
                  </a:lnTo>
                  <a:lnTo>
                    <a:pt x="213084" y="134357"/>
                  </a:lnTo>
                  <a:lnTo>
                    <a:pt x="222925" y="95668"/>
                  </a:lnTo>
                  <a:lnTo>
                    <a:pt x="242403" y="59210"/>
                  </a:lnTo>
                  <a:lnTo>
                    <a:pt x="270286" y="30658"/>
                  </a:lnTo>
                  <a:lnTo>
                    <a:pt x="305872" y="11081"/>
                  </a:lnTo>
                  <a:lnTo>
                    <a:pt x="346164" y="1231"/>
                  </a:lnTo>
                  <a:lnTo>
                    <a:pt x="367888" y="0"/>
                  </a:lnTo>
                  <a:close/>
                </a:path>
                <a:path w="862329" h="317500">
                  <a:moveTo>
                    <a:pt x="143482" y="0"/>
                  </a:moveTo>
                  <a:lnTo>
                    <a:pt x="157049" y="945"/>
                  </a:lnTo>
                  <a:lnTo>
                    <a:pt x="170367" y="3783"/>
                  </a:lnTo>
                  <a:lnTo>
                    <a:pt x="183436" y="8512"/>
                  </a:lnTo>
                  <a:lnTo>
                    <a:pt x="196254" y="15132"/>
                  </a:lnTo>
                  <a:lnTo>
                    <a:pt x="171437" y="85086"/>
                  </a:lnTo>
                  <a:lnTo>
                    <a:pt x="161489" y="79340"/>
                  </a:lnTo>
                  <a:lnTo>
                    <a:pt x="151897" y="75235"/>
                  </a:lnTo>
                  <a:lnTo>
                    <a:pt x="142662" y="72773"/>
                  </a:lnTo>
                  <a:lnTo>
                    <a:pt x="133783" y="71952"/>
                  </a:lnTo>
                  <a:lnTo>
                    <a:pt x="125689" y="72532"/>
                  </a:lnTo>
                  <a:lnTo>
                    <a:pt x="90523" y="103583"/>
                  </a:lnTo>
                  <a:lnTo>
                    <a:pt x="81832" y="152327"/>
                  </a:lnTo>
                  <a:lnTo>
                    <a:pt x="80156" y="216428"/>
                  </a:lnTo>
                  <a:lnTo>
                    <a:pt x="80156" y="310080"/>
                  </a:lnTo>
                  <a:lnTo>
                    <a:pt x="0" y="310080"/>
                  </a:lnTo>
                  <a:lnTo>
                    <a:pt x="0" y="6852"/>
                  </a:lnTo>
                  <a:lnTo>
                    <a:pt x="74450" y="6852"/>
                  </a:lnTo>
                  <a:lnTo>
                    <a:pt x="74450" y="49966"/>
                  </a:lnTo>
                  <a:lnTo>
                    <a:pt x="83766" y="35994"/>
                  </a:lnTo>
                  <a:lnTo>
                    <a:pt x="116713" y="5460"/>
                  </a:lnTo>
                  <a:lnTo>
                    <a:pt x="134042" y="606"/>
                  </a:lnTo>
                  <a:lnTo>
                    <a:pt x="143482" y="0"/>
                  </a:lnTo>
                  <a:close/>
                </a:path>
              </a:pathLst>
            </a:custGeom>
            <a:ln w="12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98391" y="5901851"/>
              <a:ext cx="161609" cy="13148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39314" y="5895857"/>
              <a:ext cx="123382" cy="16631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78396" y="5868733"/>
              <a:ext cx="70893" cy="14290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866936" y="5830256"/>
              <a:ext cx="2828290" cy="441959"/>
            </a:xfrm>
            <a:custGeom>
              <a:avLst/>
              <a:gdLst/>
              <a:ahLst/>
              <a:cxnLst/>
              <a:rect l="l" t="t" r="r" b="b"/>
              <a:pathLst>
                <a:path w="2828290" h="441960">
                  <a:moveTo>
                    <a:pt x="2766365" y="15418"/>
                  </a:moveTo>
                  <a:lnTo>
                    <a:pt x="2766365" y="122490"/>
                  </a:lnTo>
                  <a:lnTo>
                    <a:pt x="2821134" y="122490"/>
                  </a:lnTo>
                  <a:lnTo>
                    <a:pt x="2821134" y="186448"/>
                  </a:lnTo>
                  <a:lnTo>
                    <a:pt x="2766365" y="186448"/>
                  </a:lnTo>
                  <a:lnTo>
                    <a:pt x="2766365" y="308653"/>
                  </a:lnTo>
                  <a:lnTo>
                    <a:pt x="2767247" y="346904"/>
                  </a:lnTo>
                  <a:lnTo>
                    <a:pt x="2775065" y="362046"/>
                  </a:lnTo>
                  <a:lnTo>
                    <a:pt x="2778773" y="364711"/>
                  </a:lnTo>
                  <a:lnTo>
                    <a:pt x="2783290" y="366043"/>
                  </a:lnTo>
                  <a:lnTo>
                    <a:pt x="2788615" y="366043"/>
                  </a:lnTo>
                  <a:lnTo>
                    <a:pt x="2794801" y="365561"/>
                  </a:lnTo>
                  <a:lnTo>
                    <a:pt x="2802236" y="364116"/>
                  </a:lnTo>
                  <a:lnTo>
                    <a:pt x="2810918" y="361707"/>
                  </a:lnTo>
                  <a:lnTo>
                    <a:pt x="2820848" y="358334"/>
                  </a:lnTo>
                  <a:lnTo>
                    <a:pt x="2827695" y="420579"/>
                  </a:lnTo>
                  <a:lnTo>
                    <a:pt x="2813254" y="425825"/>
                  </a:lnTo>
                  <a:lnTo>
                    <a:pt x="2797885" y="429573"/>
                  </a:lnTo>
                  <a:lnTo>
                    <a:pt x="2781590" y="431821"/>
                  </a:lnTo>
                  <a:lnTo>
                    <a:pt x="2764368" y="432571"/>
                  </a:lnTo>
                  <a:lnTo>
                    <a:pt x="2753796" y="432116"/>
                  </a:lnTo>
                  <a:lnTo>
                    <a:pt x="2717167" y="421382"/>
                  </a:lnTo>
                  <a:lnTo>
                    <a:pt x="2690371" y="384522"/>
                  </a:lnTo>
                  <a:lnTo>
                    <a:pt x="2686084" y="338133"/>
                  </a:lnTo>
                  <a:lnTo>
                    <a:pt x="2685923" y="318646"/>
                  </a:lnTo>
                  <a:lnTo>
                    <a:pt x="2685923" y="186448"/>
                  </a:lnTo>
                  <a:lnTo>
                    <a:pt x="2649126" y="186448"/>
                  </a:lnTo>
                  <a:lnTo>
                    <a:pt x="2649126" y="122490"/>
                  </a:lnTo>
                  <a:lnTo>
                    <a:pt x="2685923" y="122490"/>
                  </a:lnTo>
                  <a:lnTo>
                    <a:pt x="2685923" y="62244"/>
                  </a:lnTo>
                  <a:lnTo>
                    <a:pt x="2766365" y="15418"/>
                  </a:lnTo>
                  <a:close/>
                </a:path>
                <a:path w="2828290" h="441960">
                  <a:moveTo>
                    <a:pt x="2520092" y="7138"/>
                  </a:moveTo>
                  <a:lnTo>
                    <a:pt x="2600248" y="7138"/>
                  </a:lnTo>
                  <a:lnTo>
                    <a:pt x="2600248" y="81374"/>
                  </a:lnTo>
                  <a:lnTo>
                    <a:pt x="2520092" y="81374"/>
                  </a:lnTo>
                  <a:lnTo>
                    <a:pt x="2520092" y="7138"/>
                  </a:lnTo>
                  <a:close/>
                </a:path>
                <a:path w="2828290" h="441960">
                  <a:moveTo>
                    <a:pt x="1353373" y="7138"/>
                  </a:moveTo>
                  <a:lnTo>
                    <a:pt x="1488869" y="7138"/>
                  </a:lnTo>
                  <a:lnTo>
                    <a:pt x="1524027" y="7530"/>
                  </a:lnTo>
                  <a:lnTo>
                    <a:pt x="1574231" y="10671"/>
                  </a:lnTo>
                  <a:lnTo>
                    <a:pt x="1622296" y="28374"/>
                  </a:lnTo>
                  <a:lnTo>
                    <a:pt x="1660075" y="71318"/>
                  </a:lnTo>
                  <a:lnTo>
                    <a:pt x="1672198" y="112077"/>
                  </a:lnTo>
                  <a:lnTo>
                    <a:pt x="1673714" y="135910"/>
                  </a:lnTo>
                  <a:lnTo>
                    <a:pt x="1672840" y="154415"/>
                  </a:lnTo>
                  <a:lnTo>
                    <a:pt x="1659736" y="200724"/>
                  </a:lnTo>
                  <a:lnTo>
                    <a:pt x="1634518" y="233782"/>
                  </a:lnTo>
                  <a:lnTo>
                    <a:pt x="1591516" y="258766"/>
                  </a:lnTo>
                  <a:lnTo>
                    <a:pt x="1543423" y="266323"/>
                  </a:lnTo>
                  <a:lnTo>
                    <a:pt x="1492862" y="267822"/>
                  </a:lnTo>
                  <a:lnTo>
                    <a:pt x="1437808" y="267822"/>
                  </a:lnTo>
                  <a:lnTo>
                    <a:pt x="1437808" y="425718"/>
                  </a:lnTo>
                  <a:lnTo>
                    <a:pt x="1353373" y="425718"/>
                  </a:lnTo>
                  <a:lnTo>
                    <a:pt x="1353373" y="7138"/>
                  </a:lnTo>
                  <a:close/>
                </a:path>
                <a:path w="2828290" h="441960">
                  <a:moveTo>
                    <a:pt x="483419" y="5425"/>
                  </a:moveTo>
                  <a:lnTo>
                    <a:pt x="526955" y="12099"/>
                  </a:lnTo>
                  <a:lnTo>
                    <a:pt x="562291" y="32121"/>
                  </a:lnTo>
                  <a:lnTo>
                    <a:pt x="587857" y="64849"/>
                  </a:lnTo>
                  <a:lnTo>
                    <a:pt x="602084" y="109641"/>
                  </a:lnTo>
                  <a:lnTo>
                    <a:pt x="524495" y="118207"/>
                  </a:lnTo>
                  <a:lnTo>
                    <a:pt x="522498" y="107000"/>
                  </a:lnTo>
                  <a:lnTo>
                    <a:pt x="519360" y="97364"/>
                  </a:lnTo>
                  <a:lnTo>
                    <a:pt x="487679" y="72095"/>
                  </a:lnTo>
                  <a:lnTo>
                    <a:pt x="478568" y="71381"/>
                  </a:lnTo>
                  <a:lnTo>
                    <a:pt x="466365" y="72808"/>
                  </a:lnTo>
                  <a:lnTo>
                    <a:pt x="427678" y="108731"/>
                  </a:lnTo>
                  <a:lnTo>
                    <a:pt x="416624" y="156271"/>
                  </a:lnTo>
                  <a:lnTo>
                    <a:pt x="413531" y="189303"/>
                  </a:lnTo>
                  <a:lnTo>
                    <a:pt x="429416" y="173813"/>
                  </a:lnTo>
                  <a:lnTo>
                    <a:pt x="447120" y="162749"/>
                  </a:lnTo>
                  <a:lnTo>
                    <a:pt x="487983" y="153898"/>
                  </a:lnTo>
                  <a:lnTo>
                    <a:pt x="534585" y="163463"/>
                  </a:lnTo>
                  <a:lnTo>
                    <a:pt x="573986" y="192158"/>
                  </a:lnTo>
                  <a:lnTo>
                    <a:pt x="600836" y="235986"/>
                  </a:lnTo>
                  <a:lnTo>
                    <a:pt x="609785" y="290950"/>
                  </a:lnTo>
                  <a:lnTo>
                    <a:pt x="607432" y="321483"/>
                  </a:lnTo>
                  <a:lnTo>
                    <a:pt x="588605" y="373021"/>
                  </a:lnTo>
                  <a:lnTo>
                    <a:pt x="551968" y="411013"/>
                  </a:lnTo>
                  <a:lnTo>
                    <a:pt x="503618" y="430429"/>
                  </a:lnTo>
                  <a:lnTo>
                    <a:pt x="475432" y="432856"/>
                  </a:lnTo>
                  <a:lnTo>
                    <a:pt x="445177" y="429778"/>
                  </a:lnTo>
                  <a:lnTo>
                    <a:pt x="393118" y="405151"/>
                  </a:lnTo>
                  <a:lnTo>
                    <a:pt x="353467" y="355042"/>
                  </a:lnTo>
                  <a:lnTo>
                    <a:pt x="340720" y="318610"/>
                  </a:lnTo>
                  <a:lnTo>
                    <a:pt x="333072" y="274309"/>
                  </a:lnTo>
                  <a:lnTo>
                    <a:pt x="330522" y="222138"/>
                  </a:lnTo>
                  <a:lnTo>
                    <a:pt x="333178" y="168620"/>
                  </a:lnTo>
                  <a:lnTo>
                    <a:pt x="341148" y="123132"/>
                  </a:lnTo>
                  <a:lnTo>
                    <a:pt x="354430" y="85675"/>
                  </a:lnTo>
                  <a:lnTo>
                    <a:pt x="395863" y="34013"/>
                  </a:lnTo>
                  <a:lnTo>
                    <a:pt x="451060" y="8601"/>
                  </a:lnTo>
                  <a:lnTo>
                    <a:pt x="483419" y="5425"/>
                  </a:lnTo>
                  <a:close/>
                </a:path>
                <a:path w="2828290" h="441960">
                  <a:moveTo>
                    <a:pt x="134069" y="5425"/>
                  </a:moveTo>
                  <a:lnTo>
                    <a:pt x="191975" y="17738"/>
                  </a:lnTo>
                  <a:lnTo>
                    <a:pt x="238472" y="54678"/>
                  </a:lnTo>
                  <a:lnTo>
                    <a:pt x="269065" y="119813"/>
                  </a:lnTo>
                  <a:lnTo>
                    <a:pt x="276714" y="164293"/>
                  </a:lnTo>
                  <a:lnTo>
                    <a:pt x="279263" y="216713"/>
                  </a:lnTo>
                  <a:lnTo>
                    <a:pt x="276607" y="270107"/>
                  </a:lnTo>
                  <a:lnTo>
                    <a:pt x="268637" y="315505"/>
                  </a:lnTo>
                  <a:lnTo>
                    <a:pt x="255355" y="352909"/>
                  </a:lnTo>
                  <a:lnTo>
                    <a:pt x="213904" y="404553"/>
                  </a:lnTo>
                  <a:lnTo>
                    <a:pt x="158565" y="429965"/>
                  </a:lnTo>
                  <a:lnTo>
                    <a:pt x="126082" y="433142"/>
                  </a:lnTo>
                  <a:lnTo>
                    <a:pt x="102727" y="431509"/>
                  </a:lnTo>
                  <a:lnTo>
                    <a:pt x="63076" y="418446"/>
                  </a:lnTo>
                  <a:lnTo>
                    <a:pt x="33018" y="392338"/>
                  </a:lnTo>
                  <a:lnTo>
                    <a:pt x="13620" y="353293"/>
                  </a:lnTo>
                  <a:lnTo>
                    <a:pt x="7987" y="328925"/>
                  </a:lnTo>
                  <a:lnTo>
                    <a:pt x="85576" y="320359"/>
                  </a:lnTo>
                  <a:lnTo>
                    <a:pt x="87573" y="331441"/>
                  </a:lnTo>
                  <a:lnTo>
                    <a:pt x="90710" y="340988"/>
                  </a:lnTo>
                  <a:lnTo>
                    <a:pt x="122712" y="366186"/>
                  </a:lnTo>
                  <a:lnTo>
                    <a:pt x="132072" y="366900"/>
                  </a:lnTo>
                  <a:lnTo>
                    <a:pt x="144017" y="365472"/>
                  </a:lnTo>
                  <a:lnTo>
                    <a:pt x="182205" y="329567"/>
                  </a:lnTo>
                  <a:lnTo>
                    <a:pt x="193330" y="282170"/>
                  </a:lnTo>
                  <a:lnTo>
                    <a:pt x="196540" y="249263"/>
                  </a:lnTo>
                  <a:lnTo>
                    <a:pt x="180476" y="264628"/>
                  </a:lnTo>
                  <a:lnTo>
                    <a:pt x="162523" y="275603"/>
                  </a:lnTo>
                  <a:lnTo>
                    <a:pt x="142680" y="282188"/>
                  </a:lnTo>
                  <a:lnTo>
                    <a:pt x="120947" y="284383"/>
                  </a:lnTo>
                  <a:lnTo>
                    <a:pt x="97120" y="282001"/>
                  </a:lnTo>
                  <a:lnTo>
                    <a:pt x="54545" y="262942"/>
                  </a:lnTo>
                  <a:lnTo>
                    <a:pt x="20137" y="225770"/>
                  </a:lnTo>
                  <a:lnTo>
                    <a:pt x="2237" y="176160"/>
                  </a:lnTo>
                  <a:lnTo>
                    <a:pt x="0" y="147045"/>
                  </a:lnTo>
                  <a:lnTo>
                    <a:pt x="2362" y="116753"/>
                  </a:lnTo>
                  <a:lnTo>
                    <a:pt x="21260" y="65429"/>
                  </a:lnTo>
                  <a:lnTo>
                    <a:pt x="57986" y="27348"/>
                  </a:lnTo>
                  <a:lnTo>
                    <a:pt x="106123" y="7860"/>
                  </a:lnTo>
                  <a:lnTo>
                    <a:pt x="134069" y="5425"/>
                  </a:lnTo>
                  <a:close/>
                </a:path>
                <a:path w="2828290" h="441960">
                  <a:moveTo>
                    <a:pt x="2428234" y="0"/>
                  </a:moveTo>
                  <a:lnTo>
                    <a:pt x="2445261" y="642"/>
                  </a:lnTo>
                  <a:lnTo>
                    <a:pt x="2462109" y="2569"/>
                  </a:lnTo>
                  <a:lnTo>
                    <a:pt x="2478778" y="5781"/>
                  </a:lnTo>
                  <a:lnTo>
                    <a:pt x="2495269" y="10278"/>
                  </a:lnTo>
                  <a:lnTo>
                    <a:pt x="2484430" y="66241"/>
                  </a:lnTo>
                  <a:lnTo>
                    <a:pt x="2474963" y="64243"/>
                  </a:lnTo>
                  <a:lnTo>
                    <a:pt x="2465674" y="62815"/>
                  </a:lnTo>
                  <a:lnTo>
                    <a:pt x="2456564" y="61959"/>
                  </a:lnTo>
                  <a:lnTo>
                    <a:pt x="2447632" y="61673"/>
                  </a:lnTo>
                  <a:lnTo>
                    <a:pt x="2439547" y="62182"/>
                  </a:lnTo>
                  <a:lnTo>
                    <a:pt x="2415113" y="101076"/>
                  </a:lnTo>
                  <a:lnTo>
                    <a:pt x="2415113" y="122490"/>
                  </a:lnTo>
                  <a:lnTo>
                    <a:pt x="2475016" y="122490"/>
                  </a:lnTo>
                  <a:lnTo>
                    <a:pt x="2475016" y="185591"/>
                  </a:lnTo>
                  <a:lnTo>
                    <a:pt x="2415113" y="185591"/>
                  </a:lnTo>
                  <a:lnTo>
                    <a:pt x="2415113" y="425718"/>
                  </a:lnTo>
                  <a:lnTo>
                    <a:pt x="2334957" y="425718"/>
                  </a:lnTo>
                  <a:lnTo>
                    <a:pt x="2334957" y="185591"/>
                  </a:lnTo>
                  <a:lnTo>
                    <a:pt x="2290458" y="185591"/>
                  </a:lnTo>
                  <a:lnTo>
                    <a:pt x="2290458" y="122490"/>
                  </a:lnTo>
                  <a:lnTo>
                    <a:pt x="2334957" y="122490"/>
                  </a:lnTo>
                  <a:lnTo>
                    <a:pt x="2334957" y="99648"/>
                  </a:lnTo>
                  <a:lnTo>
                    <a:pt x="2335465" y="81731"/>
                  </a:lnTo>
                  <a:lnTo>
                    <a:pt x="2343086" y="42543"/>
                  </a:lnTo>
                  <a:lnTo>
                    <a:pt x="2373038" y="11849"/>
                  </a:lnTo>
                  <a:lnTo>
                    <a:pt x="2412269" y="740"/>
                  </a:lnTo>
                  <a:lnTo>
                    <a:pt x="2428234" y="0"/>
                  </a:lnTo>
                  <a:close/>
                </a:path>
                <a:path w="2828290" h="441960">
                  <a:moveTo>
                    <a:pt x="971401" y="0"/>
                  </a:moveTo>
                  <a:lnTo>
                    <a:pt x="1029022" y="0"/>
                  </a:lnTo>
                  <a:lnTo>
                    <a:pt x="807951" y="441707"/>
                  </a:lnTo>
                  <a:lnTo>
                    <a:pt x="748618" y="441707"/>
                  </a:lnTo>
                  <a:lnTo>
                    <a:pt x="971401" y="0"/>
                  </a:lnTo>
                  <a:close/>
                </a:path>
              </a:pathLst>
            </a:custGeom>
            <a:ln w="12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515923" y="5823904"/>
              <a:ext cx="197264" cy="2337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99" y="850899"/>
            <a:ext cx="10375899" cy="5841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7496" y="3863960"/>
            <a:ext cx="3471209" cy="238872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270558" y="1284624"/>
            <a:ext cx="3916679" cy="2617470"/>
            <a:chOff x="3270558" y="1284624"/>
            <a:chExt cx="3916679" cy="261747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0558" y="1284624"/>
              <a:ext cx="3786529" cy="24872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00257" y="1414446"/>
              <a:ext cx="3786529" cy="24872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966" y="850899"/>
            <a:ext cx="10372332" cy="5841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436211" y="4006539"/>
            <a:ext cx="1221105" cy="578485"/>
          </a:xfrm>
          <a:custGeom>
            <a:avLst/>
            <a:gdLst/>
            <a:ahLst/>
            <a:cxnLst/>
            <a:rect l="l" t="t" r="r" b="b"/>
            <a:pathLst>
              <a:path w="1221104" h="578485">
                <a:moveTo>
                  <a:pt x="428205" y="393573"/>
                </a:moveTo>
                <a:lnTo>
                  <a:pt x="407797" y="387210"/>
                </a:lnTo>
                <a:lnTo>
                  <a:pt x="328041" y="362318"/>
                </a:lnTo>
                <a:lnTo>
                  <a:pt x="313512" y="358317"/>
                </a:lnTo>
                <a:lnTo>
                  <a:pt x="305384" y="356577"/>
                </a:lnTo>
                <a:lnTo>
                  <a:pt x="299478" y="355307"/>
                </a:lnTo>
                <a:lnTo>
                  <a:pt x="285953" y="353288"/>
                </a:lnTo>
                <a:lnTo>
                  <a:pt x="272923" y="352247"/>
                </a:lnTo>
                <a:lnTo>
                  <a:pt x="266560" y="352374"/>
                </a:lnTo>
                <a:lnTo>
                  <a:pt x="259410" y="353136"/>
                </a:lnTo>
                <a:lnTo>
                  <a:pt x="251447" y="354533"/>
                </a:lnTo>
                <a:lnTo>
                  <a:pt x="242684" y="356577"/>
                </a:lnTo>
                <a:lnTo>
                  <a:pt x="256628" y="339204"/>
                </a:lnTo>
                <a:lnTo>
                  <a:pt x="266852" y="322135"/>
                </a:lnTo>
                <a:lnTo>
                  <a:pt x="273354" y="305384"/>
                </a:lnTo>
                <a:lnTo>
                  <a:pt x="276148" y="288937"/>
                </a:lnTo>
                <a:lnTo>
                  <a:pt x="275551" y="273024"/>
                </a:lnTo>
                <a:lnTo>
                  <a:pt x="271957" y="257886"/>
                </a:lnTo>
                <a:lnTo>
                  <a:pt x="265341" y="243497"/>
                </a:lnTo>
                <a:lnTo>
                  <a:pt x="263042" y="240245"/>
                </a:lnTo>
                <a:lnTo>
                  <a:pt x="255727" y="229882"/>
                </a:lnTo>
                <a:lnTo>
                  <a:pt x="246621" y="220395"/>
                </a:lnTo>
                <a:lnTo>
                  <a:pt x="236613" y="212432"/>
                </a:lnTo>
                <a:lnTo>
                  <a:pt x="234327" y="211099"/>
                </a:lnTo>
                <a:lnTo>
                  <a:pt x="234327" y="294233"/>
                </a:lnTo>
                <a:lnTo>
                  <a:pt x="233311" y="302056"/>
                </a:lnTo>
                <a:lnTo>
                  <a:pt x="206311" y="342658"/>
                </a:lnTo>
                <a:lnTo>
                  <a:pt x="125234" y="411518"/>
                </a:lnTo>
                <a:lnTo>
                  <a:pt x="56007" y="329234"/>
                </a:lnTo>
                <a:lnTo>
                  <a:pt x="134645" y="262953"/>
                </a:lnTo>
                <a:lnTo>
                  <a:pt x="173113" y="241439"/>
                </a:lnTo>
                <a:lnTo>
                  <a:pt x="184619" y="240245"/>
                </a:lnTo>
                <a:lnTo>
                  <a:pt x="195326" y="241592"/>
                </a:lnTo>
                <a:lnTo>
                  <a:pt x="226390" y="264718"/>
                </a:lnTo>
                <a:lnTo>
                  <a:pt x="234327" y="294233"/>
                </a:lnTo>
                <a:lnTo>
                  <a:pt x="234327" y="211099"/>
                </a:lnTo>
                <a:lnTo>
                  <a:pt x="225691" y="206006"/>
                </a:lnTo>
                <a:lnTo>
                  <a:pt x="213842" y="201117"/>
                </a:lnTo>
                <a:lnTo>
                  <a:pt x="201637" y="197993"/>
                </a:lnTo>
                <a:lnTo>
                  <a:pt x="189649" y="196900"/>
                </a:lnTo>
                <a:lnTo>
                  <a:pt x="177876" y="197815"/>
                </a:lnTo>
                <a:lnTo>
                  <a:pt x="140804" y="213639"/>
                </a:lnTo>
                <a:lnTo>
                  <a:pt x="110159" y="236613"/>
                </a:lnTo>
                <a:lnTo>
                  <a:pt x="0" y="329476"/>
                </a:lnTo>
                <a:lnTo>
                  <a:pt x="209245" y="578167"/>
                </a:lnTo>
                <a:lnTo>
                  <a:pt x="242125" y="550443"/>
                </a:lnTo>
                <a:lnTo>
                  <a:pt x="149212" y="440016"/>
                </a:lnTo>
                <a:lnTo>
                  <a:pt x="183019" y="411518"/>
                </a:lnTo>
                <a:lnTo>
                  <a:pt x="219633" y="388569"/>
                </a:lnTo>
                <a:lnTo>
                  <a:pt x="233387" y="387210"/>
                </a:lnTo>
                <a:lnTo>
                  <a:pt x="240563" y="387502"/>
                </a:lnTo>
                <a:lnTo>
                  <a:pt x="280682" y="395719"/>
                </a:lnTo>
                <a:lnTo>
                  <a:pt x="386854" y="428434"/>
                </a:lnTo>
                <a:lnTo>
                  <a:pt x="428205" y="393573"/>
                </a:lnTo>
                <a:close/>
              </a:path>
              <a:path w="1221104" h="578485">
                <a:moveTo>
                  <a:pt x="682205" y="347256"/>
                </a:moveTo>
                <a:lnTo>
                  <a:pt x="672261" y="310197"/>
                </a:lnTo>
                <a:lnTo>
                  <a:pt x="479679" y="362013"/>
                </a:lnTo>
                <a:lnTo>
                  <a:pt x="450977" y="255130"/>
                </a:lnTo>
                <a:lnTo>
                  <a:pt x="624509" y="208445"/>
                </a:lnTo>
                <a:lnTo>
                  <a:pt x="614616" y="171615"/>
                </a:lnTo>
                <a:lnTo>
                  <a:pt x="441083" y="218300"/>
                </a:lnTo>
                <a:lnTo>
                  <a:pt x="415264" y="122123"/>
                </a:lnTo>
                <a:lnTo>
                  <a:pt x="600570" y="72275"/>
                </a:lnTo>
                <a:lnTo>
                  <a:pt x="590613" y="35217"/>
                </a:lnTo>
                <a:lnTo>
                  <a:pt x="363804" y="96240"/>
                </a:lnTo>
                <a:lnTo>
                  <a:pt x="448119" y="410235"/>
                </a:lnTo>
                <a:lnTo>
                  <a:pt x="682205" y="347256"/>
                </a:lnTo>
                <a:close/>
              </a:path>
              <a:path w="1221104" h="578485">
                <a:moveTo>
                  <a:pt x="994486" y="320903"/>
                </a:moveTo>
                <a:lnTo>
                  <a:pt x="948385" y="229666"/>
                </a:lnTo>
                <a:lnTo>
                  <a:pt x="935710" y="204584"/>
                </a:lnTo>
                <a:lnTo>
                  <a:pt x="884021" y="102298"/>
                </a:lnTo>
                <a:lnTo>
                  <a:pt x="884021" y="195795"/>
                </a:lnTo>
                <a:lnTo>
                  <a:pt x="774255" y="204584"/>
                </a:lnTo>
                <a:lnTo>
                  <a:pt x="802220" y="106680"/>
                </a:lnTo>
                <a:lnTo>
                  <a:pt x="812558" y="59207"/>
                </a:lnTo>
                <a:lnTo>
                  <a:pt x="814730" y="43370"/>
                </a:lnTo>
                <a:lnTo>
                  <a:pt x="820102" y="57099"/>
                </a:lnTo>
                <a:lnTo>
                  <a:pt x="826617" y="72567"/>
                </a:lnTo>
                <a:lnTo>
                  <a:pt x="834275" y="89789"/>
                </a:lnTo>
                <a:lnTo>
                  <a:pt x="843064" y="108750"/>
                </a:lnTo>
                <a:lnTo>
                  <a:pt x="884021" y="195795"/>
                </a:lnTo>
                <a:lnTo>
                  <a:pt x="884021" y="102298"/>
                </a:lnTo>
                <a:lnTo>
                  <a:pt x="854252" y="43370"/>
                </a:lnTo>
                <a:lnTo>
                  <a:pt x="836079" y="7404"/>
                </a:lnTo>
                <a:lnTo>
                  <a:pt x="789927" y="11099"/>
                </a:lnTo>
                <a:lnTo>
                  <a:pt x="691451" y="345147"/>
                </a:lnTo>
                <a:lnTo>
                  <a:pt x="736955" y="341503"/>
                </a:lnTo>
                <a:lnTo>
                  <a:pt x="764679" y="240499"/>
                </a:lnTo>
                <a:lnTo>
                  <a:pt x="900061" y="229666"/>
                </a:lnTo>
                <a:lnTo>
                  <a:pt x="945680" y="324802"/>
                </a:lnTo>
                <a:lnTo>
                  <a:pt x="994486" y="320903"/>
                </a:lnTo>
                <a:close/>
              </a:path>
              <a:path w="1221104" h="578485">
                <a:moveTo>
                  <a:pt x="1220901" y="297395"/>
                </a:moveTo>
                <a:lnTo>
                  <a:pt x="1061161" y="288683"/>
                </a:lnTo>
                <a:lnTo>
                  <a:pt x="1076756" y="2336"/>
                </a:lnTo>
                <a:lnTo>
                  <a:pt x="1033843" y="0"/>
                </a:lnTo>
                <a:lnTo>
                  <a:pt x="1016152" y="324650"/>
                </a:lnTo>
                <a:lnTo>
                  <a:pt x="1218806" y="335711"/>
                </a:lnTo>
                <a:lnTo>
                  <a:pt x="1220901" y="2973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05689" y="4030564"/>
            <a:ext cx="92710" cy="328295"/>
          </a:xfrm>
          <a:custGeom>
            <a:avLst/>
            <a:gdLst/>
            <a:ahLst/>
            <a:cxnLst/>
            <a:rect l="l" t="t" r="r" b="b"/>
            <a:pathLst>
              <a:path w="92710" h="328295">
                <a:moveTo>
                  <a:pt x="50192" y="0"/>
                </a:moveTo>
                <a:lnTo>
                  <a:pt x="0" y="321228"/>
                </a:lnTo>
                <a:lnTo>
                  <a:pt x="42468" y="327877"/>
                </a:lnTo>
                <a:lnTo>
                  <a:pt x="92661" y="6648"/>
                </a:lnTo>
                <a:lnTo>
                  <a:pt x="50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2399" y="850899"/>
            <a:ext cx="10375900" cy="5842000"/>
            <a:chOff x="152399" y="850899"/>
            <a:chExt cx="10375900" cy="5842000"/>
          </a:xfrm>
        </p:grpSpPr>
        <p:sp>
          <p:nvSpPr>
            <p:cNvPr id="6" name="object 6"/>
            <p:cNvSpPr/>
            <p:nvPr/>
          </p:nvSpPr>
          <p:spPr>
            <a:xfrm>
              <a:off x="5872797" y="4048309"/>
              <a:ext cx="593090" cy="472440"/>
            </a:xfrm>
            <a:custGeom>
              <a:avLst/>
              <a:gdLst/>
              <a:ahLst/>
              <a:cxnLst/>
              <a:rect l="l" t="t" r="r" b="b"/>
              <a:pathLst>
                <a:path w="593089" h="472439">
                  <a:moveTo>
                    <a:pt x="257530" y="74676"/>
                  </a:moveTo>
                  <a:lnTo>
                    <a:pt x="11112" y="0"/>
                  </a:lnTo>
                  <a:lnTo>
                    <a:pt x="0" y="36715"/>
                  </a:lnTo>
                  <a:lnTo>
                    <a:pt x="102425" y="67754"/>
                  </a:lnTo>
                  <a:lnTo>
                    <a:pt x="19405" y="342214"/>
                  </a:lnTo>
                  <a:lnTo>
                    <a:pt x="60540" y="354685"/>
                  </a:lnTo>
                  <a:lnTo>
                    <a:pt x="143560" y="80225"/>
                  </a:lnTo>
                  <a:lnTo>
                    <a:pt x="246418" y="111391"/>
                  </a:lnTo>
                  <a:lnTo>
                    <a:pt x="257530" y="74676"/>
                  </a:lnTo>
                  <a:close/>
                </a:path>
                <a:path w="593089" h="472439">
                  <a:moveTo>
                    <a:pt x="592569" y="319506"/>
                  </a:moveTo>
                  <a:lnTo>
                    <a:pt x="555586" y="285724"/>
                  </a:lnTo>
                  <a:lnTo>
                    <a:pt x="444728" y="313880"/>
                  </a:lnTo>
                  <a:lnTo>
                    <a:pt x="410070" y="323278"/>
                  </a:lnTo>
                  <a:lnTo>
                    <a:pt x="379857" y="332384"/>
                  </a:lnTo>
                  <a:lnTo>
                    <a:pt x="383362" y="316966"/>
                  </a:lnTo>
                  <a:lnTo>
                    <a:pt x="386638" y="301345"/>
                  </a:lnTo>
                  <a:lnTo>
                    <a:pt x="389686" y="285521"/>
                  </a:lnTo>
                  <a:lnTo>
                    <a:pt x="392518" y="269481"/>
                  </a:lnTo>
                  <a:lnTo>
                    <a:pt x="411226" y="153873"/>
                  </a:lnTo>
                  <a:lnTo>
                    <a:pt x="372605" y="118592"/>
                  </a:lnTo>
                  <a:lnTo>
                    <a:pt x="338874" y="341490"/>
                  </a:lnTo>
                  <a:lnTo>
                    <a:pt x="246126" y="443217"/>
                  </a:lnTo>
                  <a:lnTo>
                    <a:pt x="277876" y="472224"/>
                  </a:lnTo>
                  <a:lnTo>
                    <a:pt x="370624" y="370484"/>
                  </a:lnTo>
                  <a:lnTo>
                    <a:pt x="592569" y="319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" y="850899"/>
              <a:ext cx="5885688" cy="43433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99" y="2141553"/>
              <a:ext cx="601013" cy="27178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99" y="850899"/>
              <a:ext cx="4615611" cy="12906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99" y="850899"/>
              <a:ext cx="5552859" cy="4008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3412" y="3148506"/>
              <a:ext cx="4951846" cy="17108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68011" y="850899"/>
              <a:ext cx="937247" cy="22976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53000" y="850899"/>
              <a:ext cx="5574792" cy="44683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19928" y="850899"/>
              <a:ext cx="1109793" cy="21071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29722" y="850899"/>
              <a:ext cx="4298577" cy="148108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19928" y="850899"/>
              <a:ext cx="5408370" cy="41330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19928" y="2958069"/>
              <a:ext cx="4831775" cy="20258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51703" y="2331988"/>
              <a:ext cx="576596" cy="26519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19015" y="3133851"/>
              <a:ext cx="1133856" cy="1280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83608" y="3298443"/>
              <a:ext cx="637032" cy="7833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98591" y="3082035"/>
              <a:ext cx="1161288" cy="125272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63184" y="3246627"/>
              <a:ext cx="664463" cy="7559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17367" y="1154888"/>
              <a:ext cx="1885525" cy="13325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83066" y="1943448"/>
              <a:ext cx="2604124" cy="214582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24215" y="921398"/>
              <a:ext cx="1920817" cy="192264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39907" y="2222498"/>
              <a:ext cx="1544313" cy="132475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905140" y="1628336"/>
              <a:ext cx="1506151" cy="132122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94448" y="1949184"/>
              <a:ext cx="1318654" cy="115794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9597" y="2811312"/>
              <a:ext cx="1083505" cy="29581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020916" y="2938415"/>
              <a:ext cx="1400492" cy="138843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66279" y="1510130"/>
              <a:ext cx="2380693" cy="231354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73574" y="2884876"/>
              <a:ext cx="1381068" cy="134061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53166" y="1240867"/>
              <a:ext cx="1397189" cy="8320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53166" y="1240867"/>
              <a:ext cx="1426735" cy="58029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50934" y="2930887"/>
              <a:ext cx="1625180" cy="145642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044263" y="2871107"/>
              <a:ext cx="1387502" cy="163601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912660" y="989714"/>
              <a:ext cx="1828509" cy="178601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915133" y="1946025"/>
              <a:ext cx="1387501" cy="163601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099015" y="1570561"/>
              <a:ext cx="1387502" cy="163601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24412" y="1791521"/>
              <a:ext cx="1387502" cy="163601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52080" y="923932"/>
              <a:ext cx="1150956" cy="135710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43784" y="2844045"/>
              <a:ext cx="1387501" cy="163601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94854" y="1733538"/>
              <a:ext cx="1387502" cy="163601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30619" y="3287835"/>
              <a:ext cx="763197" cy="89989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597219" y="4381272"/>
              <a:ext cx="3486260" cy="2311626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519753" y="5165475"/>
            <a:ext cx="3848100" cy="9556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0650" marR="5080" indent="-108585">
              <a:lnSpc>
                <a:spcPts val="3600"/>
              </a:lnSpc>
              <a:spcBef>
                <a:spcPts val="320"/>
              </a:spcBef>
            </a:pPr>
            <a:r>
              <a:rPr sz="3100" spc="-15" dirty="0">
                <a:latin typeface="Arial MT"/>
                <a:cs typeface="Arial MT"/>
              </a:rPr>
              <a:t>95</a:t>
            </a:r>
            <a:r>
              <a:rPr sz="3100" spc="-60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%</a:t>
            </a:r>
            <a:r>
              <a:rPr sz="3100" spc="-70" dirty="0">
                <a:latin typeface="Arial MT"/>
                <a:cs typeface="Arial MT"/>
              </a:rPr>
              <a:t> </a:t>
            </a:r>
            <a:r>
              <a:rPr sz="3100" spc="-45" dirty="0">
                <a:latin typeface="Arial MT"/>
                <a:cs typeface="Arial MT"/>
              </a:rPr>
              <a:t>POPULATION’S </a:t>
            </a:r>
            <a:r>
              <a:rPr sz="3100" spc="-844" dirty="0">
                <a:latin typeface="Arial MT"/>
                <a:cs typeface="Arial MT"/>
              </a:rPr>
              <a:t> </a:t>
            </a:r>
            <a:r>
              <a:rPr sz="3100" spc="-25" dirty="0">
                <a:latin typeface="Arial MT"/>
                <a:cs typeface="Arial MT"/>
              </a:rPr>
              <a:t>REALITY</a:t>
            </a:r>
            <a:endParaRPr sz="3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966" y="850899"/>
            <a:ext cx="10372332" cy="5842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2399" y="850899"/>
            <a:ext cx="10375900" cy="5842000"/>
            <a:chOff x="152399" y="850899"/>
            <a:chExt cx="10375900" cy="5842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8419" y="4018385"/>
              <a:ext cx="1716967" cy="6170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99" y="850899"/>
              <a:ext cx="5885688" cy="4343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99" y="2141553"/>
              <a:ext cx="601013" cy="27178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99" y="850899"/>
              <a:ext cx="4615611" cy="12906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399" y="850899"/>
              <a:ext cx="5552859" cy="4008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3412" y="3148506"/>
              <a:ext cx="4951846" cy="17108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68011" y="850899"/>
              <a:ext cx="937247" cy="22976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53000" y="850899"/>
              <a:ext cx="5574792" cy="44683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19928" y="850899"/>
              <a:ext cx="1109793" cy="21071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29722" y="850899"/>
              <a:ext cx="4298577" cy="14810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19928" y="850899"/>
              <a:ext cx="5408370" cy="413303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19928" y="2958069"/>
              <a:ext cx="4831775" cy="20258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51703" y="2331988"/>
              <a:ext cx="576596" cy="265194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65320" y="2990595"/>
              <a:ext cx="1133855" cy="1280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29911" y="3155187"/>
              <a:ext cx="637032" cy="7833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64479" y="3048507"/>
              <a:ext cx="1164335" cy="12527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29071" y="3213099"/>
              <a:ext cx="667512" cy="7559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04802" y="1040917"/>
              <a:ext cx="1915878" cy="14378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46419" y="1848290"/>
              <a:ext cx="2582341" cy="216710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00345" y="921398"/>
              <a:ext cx="1920817" cy="192264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39907" y="2222498"/>
              <a:ext cx="1544313" cy="132475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905140" y="1628336"/>
              <a:ext cx="1506151" cy="132122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94448" y="1949184"/>
              <a:ext cx="1318654" cy="115794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29597" y="2811312"/>
              <a:ext cx="1083505" cy="29581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20916" y="2938415"/>
              <a:ext cx="1400492" cy="138843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66279" y="1510130"/>
              <a:ext cx="2380693" cy="231354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73574" y="2884876"/>
              <a:ext cx="1381068" cy="13406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53166" y="1240867"/>
              <a:ext cx="1397189" cy="8320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53166" y="1240867"/>
              <a:ext cx="1426735" cy="58029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0934" y="2930887"/>
              <a:ext cx="1625180" cy="14564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86133" y="4387313"/>
              <a:ext cx="2044099" cy="2305585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317351" y="5223980"/>
            <a:ext cx="3636010" cy="7607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209" marR="5080" indent="-17145">
              <a:lnSpc>
                <a:spcPct val="100800"/>
              </a:lnSpc>
              <a:spcBef>
                <a:spcPts val="80"/>
              </a:spcBef>
            </a:pPr>
            <a:r>
              <a:rPr sz="2400" spc="-15" dirty="0">
                <a:latin typeface="Arial MT"/>
                <a:cs typeface="Arial MT"/>
              </a:rPr>
              <a:t>ALSO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5%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30" dirty="0">
                <a:latin typeface="Arial MT"/>
                <a:cs typeface="Arial MT"/>
              </a:rPr>
              <a:t>POPULATION’S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15" dirty="0">
                <a:latin typeface="Arial MT"/>
                <a:cs typeface="Arial MT"/>
              </a:rPr>
              <a:t>REALITY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97" y="850899"/>
            <a:ext cx="10375900" cy="5842000"/>
            <a:chOff x="152397" y="850899"/>
            <a:chExt cx="10375900" cy="5842000"/>
          </a:xfrm>
        </p:grpSpPr>
        <p:sp>
          <p:nvSpPr>
            <p:cNvPr id="3" name="object 3"/>
            <p:cNvSpPr/>
            <p:nvPr/>
          </p:nvSpPr>
          <p:spPr>
            <a:xfrm>
              <a:off x="152397" y="1361005"/>
              <a:ext cx="6736715" cy="4822190"/>
            </a:xfrm>
            <a:custGeom>
              <a:avLst/>
              <a:gdLst/>
              <a:ahLst/>
              <a:cxnLst/>
              <a:rect l="l" t="t" r="r" b="b"/>
              <a:pathLst>
                <a:path w="6736715" h="4822190">
                  <a:moveTo>
                    <a:pt x="4327629" y="0"/>
                  </a:moveTo>
                  <a:lnTo>
                    <a:pt x="0" y="0"/>
                  </a:lnTo>
                  <a:lnTo>
                    <a:pt x="0" y="4821788"/>
                  </a:lnTo>
                  <a:lnTo>
                    <a:pt x="4327628" y="4821789"/>
                  </a:lnTo>
                  <a:lnTo>
                    <a:pt x="4376181" y="4821309"/>
                  </a:lnTo>
                  <a:lnTo>
                    <a:pt x="4424501" y="4819875"/>
                  </a:lnTo>
                  <a:lnTo>
                    <a:pt x="4472578" y="4817496"/>
                  </a:lnTo>
                  <a:lnTo>
                    <a:pt x="4520403" y="4814180"/>
                  </a:lnTo>
                  <a:lnTo>
                    <a:pt x="4567967" y="4809937"/>
                  </a:lnTo>
                  <a:lnTo>
                    <a:pt x="4615262" y="4804776"/>
                  </a:lnTo>
                  <a:lnTo>
                    <a:pt x="4662278" y="4798706"/>
                  </a:lnTo>
                  <a:lnTo>
                    <a:pt x="4709006" y="4791736"/>
                  </a:lnTo>
                  <a:lnTo>
                    <a:pt x="4755437" y="4783875"/>
                  </a:lnTo>
                  <a:lnTo>
                    <a:pt x="4801563" y="4775131"/>
                  </a:lnTo>
                  <a:lnTo>
                    <a:pt x="4847374" y="4765515"/>
                  </a:lnTo>
                  <a:lnTo>
                    <a:pt x="4892862" y="4755034"/>
                  </a:lnTo>
                  <a:lnTo>
                    <a:pt x="4938016" y="4743698"/>
                  </a:lnTo>
                  <a:lnTo>
                    <a:pt x="4982829" y="4731516"/>
                  </a:lnTo>
                  <a:lnTo>
                    <a:pt x="5027292" y="4718497"/>
                  </a:lnTo>
                  <a:lnTo>
                    <a:pt x="5071395" y="4704649"/>
                  </a:lnTo>
                  <a:lnTo>
                    <a:pt x="5115129" y="4689983"/>
                  </a:lnTo>
                  <a:lnTo>
                    <a:pt x="5158485" y="4674506"/>
                  </a:lnTo>
                  <a:lnTo>
                    <a:pt x="5201455" y="4658228"/>
                  </a:lnTo>
                  <a:lnTo>
                    <a:pt x="5244029" y="4641159"/>
                  </a:lnTo>
                  <a:lnTo>
                    <a:pt x="5286199" y="4623306"/>
                  </a:lnTo>
                  <a:lnTo>
                    <a:pt x="5327955" y="4604678"/>
                  </a:lnTo>
                  <a:lnTo>
                    <a:pt x="5369288" y="4585286"/>
                  </a:lnTo>
                  <a:lnTo>
                    <a:pt x="5410190" y="4565138"/>
                  </a:lnTo>
                  <a:lnTo>
                    <a:pt x="5450651" y="4544242"/>
                  </a:lnTo>
                  <a:lnTo>
                    <a:pt x="5490662" y="4522609"/>
                  </a:lnTo>
                  <a:lnTo>
                    <a:pt x="5530215" y="4500246"/>
                  </a:lnTo>
                  <a:lnTo>
                    <a:pt x="5569300" y="4477163"/>
                  </a:lnTo>
                  <a:lnTo>
                    <a:pt x="5607909" y="4453370"/>
                  </a:lnTo>
                  <a:lnTo>
                    <a:pt x="5646032" y="4428874"/>
                  </a:lnTo>
                  <a:lnTo>
                    <a:pt x="5683661" y="4403685"/>
                  </a:lnTo>
                  <a:lnTo>
                    <a:pt x="5720786" y="4377811"/>
                  </a:lnTo>
                  <a:lnTo>
                    <a:pt x="5757399" y="4351263"/>
                  </a:lnTo>
                  <a:lnTo>
                    <a:pt x="5793489" y="4324049"/>
                  </a:lnTo>
                  <a:lnTo>
                    <a:pt x="5829050" y="4296178"/>
                  </a:lnTo>
                  <a:lnTo>
                    <a:pt x="5864071" y="4267658"/>
                  </a:lnTo>
                  <a:lnTo>
                    <a:pt x="5898543" y="4238500"/>
                  </a:lnTo>
                  <a:lnTo>
                    <a:pt x="5932458" y="4208711"/>
                  </a:lnTo>
                  <a:lnTo>
                    <a:pt x="5965806" y="4178301"/>
                  </a:lnTo>
                  <a:lnTo>
                    <a:pt x="5998579" y="4147279"/>
                  </a:lnTo>
                  <a:lnTo>
                    <a:pt x="6030767" y="4115655"/>
                  </a:lnTo>
                  <a:lnTo>
                    <a:pt x="6062362" y="4083436"/>
                  </a:lnTo>
                  <a:lnTo>
                    <a:pt x="6093354" y="4050632"/>
                  </a:lnTo>
                  <a:lnTo>
                    <a:pt x="6123735" y="4017252"/>
                  </a:lnTo>
                  <a:lnTo>
                    <a:pt x="6153495" y="3983304"/>
                  </a:lnTo>
                  <a:lnTo>
                    <a:pt x="6182626" y="3948799"/>
                  </a:lnTo>
                  <a:lnTo>
                    <a:pt x="6211118" y="3913745"/>
                  </a:lnTo>
                  <a:lnTo>
                    <a:pt x="6238963" y="3878151"/>
                  </a:lnTo>
                  <a:lnTo>
                    <a:pt x="6266152" y="3842026"/>
                  </a:lnTo>
                  <a:lnTo>
                    <a:pt x="6292675" y="3805378"/>
                  </a:lnTo>
                  <a:lnTo>
                    <a:pt x="6318523" y="3768218"/>
                  </a:lnTo>
                  <a:lnTo>
                    <a:pt x="6343688" y="3730553"/>
                  </a:lnTo>
                  <a:lnTo>
                    <a:pt x="6368161" y="3692394"/>
                  </a:lnTo>
                  <a:lnTo>
                    <a:pt x="6391932" y="3653748"/>
                  </a:lnTo>
                  <a:lnTo>
                    <a:pt x="6414993" y="3614626"/>
                  </a:lnTo>
                  <a:lnTo>
                    <a:pt x="6437334" y="3575035"/>
                  </a:lnTo>
                  <a:lnTo>
                    <a:pt x="6458947" y="3534986"/>
                  </a:lnTo>
                  <a:lnTo>
                    <a:pt x="6479823" y="3494486"/>
                  </a:lnTo>
                  <a:lnTo>
                    <a:pt x="6499952" y="3453545"/>
                  </a:lnTo>
                  <a:lnTo>
                    <a:pt x="6519326" y="3412173"/>
                  </a:lnTo>
                  <a:lnTo>
                    <a:pt x="6537935" y="3370377"/>
                  </a:lnTo>
                  <a:lnTo>
                    <a:pt x="6555771" y="3328167"/>
                  </a:lnTo>
                  <a:lnTo>
                    <a:pt x="6572825" y="3285553"/>
                  </a:lnTo>
                  <a:lnTo>
                    <a:pt x="6589087" y="3242542"/>
                  </a:lnTo>
                  <a:lnTo>
                    <a:pt x="6604549" y="3199144"/>
                  </a:lnTo>
                  <a:lnTo>
                    <a:pt x="6619201" y="3155368"/>
                  </a:lnTo>
                  <a:lnTo>
                    <a:pt x="6633036" y="3111224"/>
                  </a:lnTo>
                  <a:lnTo>
                    <a:pt x="6646042" y="3066719"/>
                  </a:lnTo>
                  <a:lnTo>
                    <a:pt x="6658213" y="3021863"/>
                  </a:lnTo>
                  <a:lnTo>
                    <a:pt x="6669538" y="2976665"/>
                  </a:lnTo>
                  <a:lnTo>
                    <a:pt x="6680009" y="2931135"/>
                  </a:lnTo>
                  <a:lnTo>
                    <a:pt x="6689616" y="2885280"/>
                  </a:lnTo>
                  <a:lnTo>
                    <a:pt x="6698352" y="2839110"/>
                  </a:lnTo>
                  <a:lnTo>
                    <a:pt x="6706205" y="2792634"/>
                  </a:lnTo>
                  <a:lnTo>
                    <a:pt x="6713169" y="2745862"/>
                  </a:lnTo>
                  <a:lnTo>
                    <a:pt x="6719233" y="2698801"/>
                  </a:lnTo>
                  <a:lnTo>
                    <a:pt x="6724389" y="2651462"/>
                  </a:lnTo>
                  <a:lnTo>
                    <a:pt x="6728628" y="2603852"/>
                  </a:lnTo>
                  <a:lnTo>
                    <a:pt x="6731940" y="2555981"/>
                  </a:lnTo>
                  <a:lnTo>
                    <a:pt x="6734318" y="2507859"/>
                  </a:lnTo>
                  <a:lnTo>
                    <a:pt x="6735750" y="2459493"/>
                  </a:lnTo>
                  <a:lnTo>
                    <a:pt x="6736231" y="2410894"/>
                  </a:lnTo>
                  <a:lnTo>
                    <a:pt x="6735752" y="2362294"/>
                  </a:lnTo>
                  <a:lnTo>
                    <a:pt x="6734319" y="2313929"/>
                  </a:lnTo>
                  <a:lnTo>
                    <a:pt x="6731942" y="2265806"/>
                  </a:lnTo>
                  <a:lnTo>
                    <a:pt x="6728629" y="2217936"/>
                  </a:lnTo>
                  <a:lnTo>
                    <a:pt x="6724391" y="2170326"/>
                  </a:lnTo>
                  <a:lnTo>
                    <a:pt x="6719235" y="2122987"/>
                  </a:lnTo>
                  <a:lnTo>
                    <a:pt x="6713170" y="2075926"/>
                  </a:lnTo>
                  <a:lnTo>
                    <a:pt x="6706207" y="2029153"/>
                  </a:lnTo>
                  <a:lnTo>
                    <a:pt x="6698353" y="1982678"/>
                  </a:lnTo>
                  <a:lnTo>
                    <a:pt x="6689618" y="1936508"/>
                  </a:lnTo>
                  <a:lnTo>
                    <a:pt x="6680010" y="1890653"/>
                  </a:lnTo>
                  <a:lnTo>
                    <a:pt x="6669539" y="1845122"/>
                  </a:lnTo>
                  <a:lnTo>
                    <a:pt x="6658214" y="1799925"/>
                  </a:lnTo>
                  <a:lnTo>
                    <a:pt x="6646044" y="1755069"/>
                  </a:lnTo>
                  <a:lnTo>
                    <a:pt x="6633037" y="1710564"/>
                  </a:lnTo>
                  <a:lnTo>
                    <a:pt x="6619203" y="1666420"/>
                  </a:lnTo>
                  <a:lnTo>
                    <a:pt x="6604550" y="1622644"/>
                  </a:lnTo>
                  <a:lnTo>
                    <a:pt x="6589088" y="1579246"/>
                  </a:lnTo>
                  <a:lnTo>
                    <a:pt x="6572826" y="1536235"/>
                  </a:lnTo>
                  <a:lnTo>
                    <a:pt x="6555772" y="1493621"/>
                  </a:lnTo>
                  <a:lnTo>
                    <a:pt x="6537936" y="1451411"/>
                  </a:lnTo>
                  <a:lnTo>
                    <a:pt x="6519327" y="1409615"/>
                  </a:lnTo>
                  <a:lnTo>
                    <a:pt x="6499953" y="1368243"/>
                  </a:lnTo>
                  <a:lnTo>
                    <a:pt x="6479824" y="1327302"/>
                  </a:lnTo>
                  <a:lnTo>
                    <a:pt x="6458948" y="1286802"/>
                  </a:lnTo>
                  <a:lnTo>
                    <a:pt x="6437335" y="1246753"/>
                  </a:lnTo>
                  <a:lnTo>
                    <a:pt x="6414994" y="1207162"/>
                  </a:lnTo>
                  <a:lnTo>
                    <a:pt x="6391933" y="1168040"/>
                  </a:lnTo>
                  <a:lnTo>
                    <a:pt x="6368162" y="1129394"/>
                  </a:lnTo>
                  <a:lnTo>
                    <a:pt x="6343689" y="1091235"/>
                  </a:lnTo>
                  <a:lnTo>
                    <a:pt x="6318524" y="1053570"/>
                  </a:lnTo>
                  <a:lnTo>
                    <a:pt x="6292676" y="1016410"/>
                  </a:lnTo>
                  <a:lnTo>
                    <a:pt x="6266153" y="979763"/>
                  </a:lnTo>
                  <a:lnTo>
                    <a:pt x="6238964" y="943637"/>
                  </a:lnTo>
                  <a:lnTo>
                    <a:pt x="6211119" y="908043"/>
                  </a:lnTo>
                  <a:lnTo>
                    <a:pt x="6182627" y="872989"/>
                  </a:lnTo>
                  <a:lnTo>
                    <a:pt x="6153496" y="838484"/>
                  </a:lnTo>
                  <a:lnTo>
                    <a:pt x="6123736" y="804537"/>
                  </a:lnTo>
                  <a:lnTo>
                    <a:pt x="6093355" y="771157"/>
                  </a:lnTo>
                  <a:lnTo>
                    <a:pt x="6062363" y="738353"/>
                  </a:lnTo>
                  <a:lnTo>
                    <a:pt x="6030768" y="706134"/>
                  </a:lnTo>
                  <a:lnTo>
                    <a:pt x="5998580" y="674509"/>
                  </a:lnTo>
                  <a:lnTo>
                    <a:pt x="5965807" y="643487"/>
                  </a:lnTo>
                  <a:lnTo>
                    <a:pt x="5932459" y="613078"/>
                  </a:lnTo>
                  <a:lnTo>
                    <a:pt x="5898544" y="583289"/>
                  </a:lnTo>
                  <a:lnTo>
                    <a:pt x="5864071" y="554130"/>
                  </a:lnTo>
                  <a:lnTo>
                    <a:pt x="5829051" y="525611"/>
                  </a:lnTo>
                  <a:lnTo>
                    <a:pt x="5793490" y="497740"/>
                  </a:lnTo>
                  <a:lnTo>
                    <a:pt x="5757399" y="470525"/>
                  </a:lnTo>
                  <a:lnTo>
                    <a:pt x="5720787" y="443977"/>
                  </a:lnTo>
                  <a:lnTo>
                    <a:pt x="5683662" y="418104"/>
                  </a:lnTo>
                  <a:lnTo>
                    <a:pt x="5646033" y="392915"/>
                  </a:lnTo>
                  <a:lnTo>
                    <a:pt x="5607910" y="368419"/>
                  </a:lnTo>
                  <a:lnTo>
                    <a:pt x="5569301" y="344625"/>
                  </a:lnTo>
                  <a:lnTo>
                    <a:pt x="5530216" y="321542"/>
                  </a:lnTo>
                  <a:lnTo>
                    <a:pt x="5490663" y="299180"/>
                  </a:lnTo>
                  <a:lnTo>
                    <a:pt x="5450651" y="277546"/>
                  </a:lnTo>
                  <a:lnTo>
                    <a:pt x="5410190" y="256651"/>
                  </a:lnTo>
                  <a:lnTo>
                    <a:pt x="5369289" y="236503"/>
                  </a:lnTo>
                  <a:lnTo>
                    <a:pt x="5327955" y="217110"/>
                  </a:lnTo>
                  <a:lnTo>
                    <a:pt x="5286199" y="198483"/>
                  </a:lnTo>
                  <a:lnTo>
                    <a:pt x="5244030" y="180630"/>
                  </a:lnTo>
                  <a:lnTo>
                    <a:pt x="5201456" y="163560"/>
                  </a:lnTo>
                  <a:lnTo>
                    <a:pt x="5158486" y="147283"/>
                  </a:lnTo>
                  <a:lnTo>
                    <a:pt x="5115129" y="131806"/>
                  </a:lnTo>
                  <a:lnTo>
                    <a:pt x="5071395" y="117140"/>
                  </a:lnTo>
                  <a:lnTo>
                    <a:pt x="5027293" y="103292"/>
                  </a:lnTo>
                  <a:lnTo>
                    <a:pt x="4982830" y="90273"/>
                  </a:lnTo>
                  <a:lnTo>
                    <a:pt x="4938017" y="78091"/>
                  </a:lnTo>
                  <a:lnTo>
                    <a:pt x="4892862" y="66755"/>
                  </a:lnTo>
                  <a:lnTo>
                    <a:pt x="4847375" y="56274"/>
                  </a:lnTo>
                  <a:lnTo>
                    <a:pt x="4801564" y="46658"/>
                  </a:lnTo>
                  <a:lnTo>
                    <a:pt x="4755438" y="37914"/>
                  </a:lnTo>
                  <a:lnTo>
                    <a:pt x="4709007" y="30053"/>
                  </a:lnTo>
                  <a:lnTo>
                    <a:pt x="4662279" y="23083"/>
                  </a:lnTo>
                  <a:lnTo>
                    <a:pt x="4615263" y="17012"/>
                  </a:lnTo>
                  <a:lnTo>
                    <a:pt x="4567968" y="11852"/>
                  </a:lnTo>
                  <a:lnTo>
                    <a:pt x="4520404" y="7609"/>
                  </a:lnTo>
                  <a:lnTo>
                    <a:pt x="4472579" y="4293"/>
                  </a:lnTo>
                  <a:lnTo>
                    <a:pt x="4424502" y="1914"/>
                  </a:lnTo>
                  <a:lnTo>
                    <a:pt x="4376183" y="480"/>
                  </a:lnTo>
                  <a:lnTo>
                    <a:pt x="4327629" y="0"/>
                  </a:lnTo>
                  <a:close/>
                </a:path>
              </a:pathLst>
            </a:custGeom>
            <a:solidFill>
              <a:srgbClr val="E64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966" y="850899"/>
              <a:ext cx="10372332" cy="5842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454956" y="2027524"/>
            <a:ext cx="3427095" cy="3595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3400" b="1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404040"/>
                </a:solidFill>
                <a:latin typeface="Arial"/>
                <a:cs typeface="Arial"/>
              </a:rPr>
              <a:t>YOU</a:t>
            </a:r>
            <a:r>
              <a:rPr sz="3400" b="1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spc="-65" dirty="0">
                <a:solidFill>
                  <a:srgbClr val="404040"/>
                </a:solidFill>
                <a:latin typeface="Arial"/>
                <a:cs typeface="Arial"/>
              </a:rPr>
              <a:t>HAVE</a:t>
            </a:r>
            <a:r>
              <a:rPr sz="3400" b="1" spc="-1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endParaRPr sz="3400">
              <a:latin typeface="Arial"/>
              <a:cs typeface="Arial"/>
            </a:endParaRPr>
          </a:p>
          <a:p>
            <a:pPr marR="19685" algn="r">
              <a:lnSpc>
                <a:spcPct val="100000"/>
              </a:lnSpc>
              <a:spcBef>
                <a:spcPts val="25"/>
              </a:spcBef>
            </a:pP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DREAMS</a:t>
            </a:r>
            <a:r>
              <a:rPr sz="3400" b="1" spc="-1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?</a:t>
            </a:r>
            <a:endParaRPr sz="3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50">
              <a:latin typeface="Arial"/>
              <a:cs typeface="Arial"/>
            </a:endParaRPr>
          </a:p>
          <a:p>
            <a:pPr marL="517525" marR="12065" indent="-209550" algn="r">
              <a:lnSpc>
                <a:spcPct val="99400"/>
              </a:lnSpc>
            </a:pP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3400" b="1" spc="-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404040"/>
                </a:solidFill>
                <a:latin typeface="Arial"/>
                <a:cs typeface="Arial"/>
              </a:rPr>
              <a:t>YOU</a:t>
            </a:r>
            <a:r>
              <a:rPr sz="3400" b="1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spc="-50" dirty="0">
                <a:solidFill>
                  <a:srgbClr val="404040"/>
                </a:solidFill>
                <a:latin typeface="Arial"/>
                <a:cs typeface="Arial"/>
              </a:rPr>
              <a:t>WANT </a:t>
            </a:r>
            <a:r>
              <a:rPr sz="3400" b="1" spc="-9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spc="-35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34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404040"/>
                </a:solidFill>
                <a:latin typeface="Arial"/>
                <a:cs typeface="Arial"/>
              </a:rPr>
              <a:t>FULLFIL </a:t>
            </a: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3400" b="1" spc="-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3400" b="1" spc="-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spc="-25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3400" b="1" spc="-1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ANY</a:t>
            </a:r>
            <a:endParaRPr sz="3400">
              <a:latin typeface="Arial"/>
              <a:cs typeface="Arial"/>
            </a:endParaRPr>
          </a:p>
          <a:p>
            <a:pPr marR="20320" algn="r">
              <a:lnSpc>
                <a:spcPct val="100000"/>
              </a:lnSpc>
              <a:spcBef>
                <a:spcPts val="25"/>
              </a:spcBef>
            </a:pPr>
            <a:r>
              <a:rPr sz="3400" b="1" spc="-5" dirty="0">
                <a:solidFill>
                  <a:srgbClr val="404040"/>
                </a:solidFill>
                <a:latin typeface="Arial"/>
                <a:cs typeface="Arial"/>
              </a:rPr>
              <a:t>COST</a:t>
            </a:r>
            <a:r>
              <a:rPr sz="3400" b="1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404040"/>
                </a:solidFill>
                <a:latin typeface="Arial"/>
                <a:cs typeface="Arial"/>
              </a:rPr>
              <a:t>?</a:t>
            </a:r>
            <a:endParaRPr sz="3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2117" y="1589613"/>
            <a:ext cx="9992995" cy="4374515"/>
            <a:chOff x="132117" y="1589613"/>
            <a:chExt cx="9992995" cy="43745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738" y="1601301"/>
              <a:ext cx="6166438" cy="43505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2399" y="1609894"/>
              <a:ext cx="9952355" cy="4333875"/>
            </a:xfrm>
            <a:custGeom>
              <a:avLst/>
              <a:gdLst/>
              <a:ahLst/>
              <a:cxnLst/>
              <a:rect l="l" t="t" r="r" b="b"/>
              <a:pathLst>
                <a:path w="9952355" h="4333875">
                  <a:moveTo>
                    <a:pt x="5249451" y="4306022"/>
                  </a:moveTo>
                  <a:lnTo>
                    <a:pt x="9952313" y="4333365"/>
                  </a:lnTo>
                  <a:lnTo>
                    <a:pt x="9952313" y="18234"/>
                  </a:lnTo>
                  <a:lnTo>
                    <a:pt x="0" y="0"/>
                  </a:lnTo>
                </a:path>
              </a:pathLst>
            </a:custGeom>
            <a:ln w="40563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99" y="850899"/>
            <a:ext cx="10375899" cy="5842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2399" y="1524507"/>
            <a:ext cx="10375900" cy="5065395"/>
            <a:chOff x="152399" y="1524507"/>
            <a:chExt cx="10375900" cy="50653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" y="1871342"/>
              <a:ext cx="5749492" cy="47180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1559" y="1524507"/>
              <a:ext cx="5666232" cy="15544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85756" y="1711282"/>
            <a:ext cx="492633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spc="10" dirty="0">
                <a:solidFill>
                  <a:srgbClr val="FFFFFF"/>
                </a:solidFill>
              </a:rPr>
              <a:t>WELCOME</a:t>
            </a:r>
            <a:r>
              <a:rPr sz="5600" spc="-75" dirty="0">
                <a:solidFill>
                  <a:srgbClr val="FFFFFF"/>
                </a:solidFill>
              </a:rPr>
              <a:t> </a:t>
            </a:r>
            <a:r>
              <a:rPr sz="5600" spc="-45" dirty="0">
                <a:solidFill>
                  <a:srgbClr val="FFFFFF"/>
                </a:solidFill>
              </a:rPr>
              <a:t>TO</a:t>
            </a:r>
            <a:endParaRPr sz="5600"/>
          </a:p>
        </p:txBody>
      </p:sp>
      <p:grpSp>
        <p:nvGrpSpPr>
          <p:cNvPr id="7" name="object 7"/>
          <p:cNvGrpSpPr/>
          <p:nvPr/>
        </p:nvGrpSpPr>
        <p:grpSpPr>
          <a:xfrm>
            <a:off x="3429000" y="2377947"/>
            <a:ext cx="7099300" cy="3709670"/>
            <a:chOff x="3429000" y="2377947"/>
            <a:chExt cx="7099300" cy="370967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7408" y="2377947"/>
              <a:ext cx="2310383" cy="1551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8360" y="3182619"/>
              <a:ext cx="4599432" cy="18745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9000" y="4212843"/>
              <a:ext cx="7098792" cy="187452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942132" y="2561673"/>
            <a:ext cx="6274435" cy="29464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4698365" algn="r">
              <a:lnSpc>
                <a:spcPct val="99700"/>
              </a:lnSpc>
              <a:spcBef>
                <a:spcPts val="125"/>
              </a:spcBef>
            </a:pPr>
            <a:r>
              <a:rPr sz="5600" b="1" spc="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56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600" b="1" spc="15" dirty="0">
                <a:solidFill>
                  <a:srgbClr val="FFFFFF"/>
                </a:solidFill>
                <a:latin typeface="Arial"/>
                <a:cs typeface="Arial"/>
              </a:rPr>
              <a:t>FE  </a:t>
            </a:r>
            <a:r>
              <a:rPr sz="6800" b="1" dirty="0">
                <a:solidFill>
                  <a:srgbClr val="FFFFFF"/>
                </a:solidFill>
                <a:latin typeface="Arial"/>
                <a:cs typeface="Arial"/>
              </a:rPr>
              <a:t>CHANGE </a:t>
            </a:r>
            <a:r>
              <a:rPr sz="6800" b="1" spc="5" dirty="0">
                <a:solidFill>
                  <a:srgbClr val="FFFFFF"/>
                </a:solidFill>
                <a:latin typeface="Arial"/>
                <a:cs typeface="Arial"/>
              </a:rPr>
              <a:t> OPPORTUN</a:t>
            </a:r>
            <a:r>
              <a:rPr sz="6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800" b="1" spc="5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endParaRPr sz="6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99" y="850899"/>
            <a:ext cx="10375900" cy="5842000"/>
            <a:chOff x="152399" y="850899"/>
            <a:chExt cx="10375900" cy="5842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99" y="850899"/>
              <a:ext cx="10375900" cy="5842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" y="850899"/>
              <a:ext cx="10375900" cy="5841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3344" y="850899"/>
              <a:ext cx="1901952" cy="347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4320" y="1366011"/>
              <a:ext cx="2420112" cy="1066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1079" y="1817115"/>
              <a:ext cx="1862327" cy="81991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24475" y="888322"/>
            <a:ext cx="3750310" cy="173037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85570" marR="5080" indent="-1373505">
              <a:lnSpc>
                <a:spcPts val="6700"/>
              </a:lnSpc>
              <a:spcBef>
                <a:spcPts val="220"/>
              </a:spcBef>
            </a:pPr>
            <a:r>
              <a:rPr sz="5600" spc="10" dirty="0">
                <a:solidFill>
                  <a:srgbClr val="FF0000"/>
                </a:solidFill>
              </a:rPr>
              <a:t>WE</a:t>
            </a:r>
            <a:r>
              <a:rPr sz="5600" spc="15" dirty="0">
                <a:solidFill>
                  <a:srgbClr val="FF0000"/>
                </a:solidFill>
              </a:rPr>
              <a:t>L</a:t>
            </a:r>
            <a:r>
              <a:rPr sz="5600" spc="10" dirty="0">
                <a:solidFill>
                  <a:srgbClr val="FF0000"/>
                </a:solidFill>
              </a:rPr>
              <a:t>C</a:t>
            </a:r>
            <a:r>
              <a:rPr sz="5600" spc="15" dirty="0">
                <a:solidFill>
                  <a:srgbClr val="FF0000"/>
                </a:solidFill>
              </a:rPr>
              <a:t>OM</a:t>
            </a:r>
            <a:r>
              <a:rPr sz="5600" dirty="0">
                <a:solidFill>
                  <a:srgbClr val="FF0000"/>
                </a:solidFill>
              </a:rPr>
              <a:t>E  </a:t>
            </a:r>
            <a:r>
              <a:rPr sz="5600" spc="-90" dirty="0">
                <a:solidFill>
                  <a:srgbClr val="FF0000"/>
                </a:solidFill>
              </a:rPr>
              <a:t>TO</a:t>
            </a:r>
            <a:endParaRPr sz="5600"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0495" y="5931915"/>
            <a:ext cx="6635496" cy="66446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91292" y="6004268"/>
            <a:ext cx="62369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0085" algn="l"/>
                <a:tab pos="3227705" algn="l"/>
                <a:tab pos="4347845" algn="l"/>
              </a:tabLst>
            </a:pPr>
            <a:r>
              <a:rPr sz="2400" b="1" spc="229" dirty="0">
                <a:latin typeface="Arial"/>
                <a:cs typeface="Arial"/>
              </a:rPr>
              <a:t>W</a:t>
            </a:r>
            <a:r>
              <a:rPr sz="2400" b="1" dirty="0">
                <a:latin typeface="Arial"/>
                <a:cs typeface="Arial"/>
              </a:rPr>
              <a:t>E	</a:t>
            </a:r>
            <a:r>
              <a:rPr sz="2400" b="1" spc="245" dirty="0">
                <a:latin typeface="Arial"/>
                <a:cs typeface="Arial"/>
              </a:rPr>
              <a:t>IMM</a:t>
            </a:r>
            <a:r>
              <a:rPr sz="2400" b="1" spc="235" dirty="0">
                <a:latin typeface="Arial"/>
                <a:cs typeface="Arial"/>
              </a:rPr>
              <a:t>O</a:t>
            </a:r>
            <a:r>
              <a:rPr sz="2400" b="1" spc="245" dirty="0">
                <a:latin typeface="Arial"/>
                <a:cs typeface="Arial"/>
              </a:rPr>
              <a:t>R</a:t>
            </a:r>
            <a:r>
              <a:rPr sz="2400" b="1" spc="65" dirty="0">
                <a:latin typeface="Arial"/>
                <a:cs typeface="Arial"/>
              </a:rPr>
              <a:t>T</a:t>
            </a:r>
            <a:r>
              <a:rPr sz="2400" b="1" spc="245" dirty="0">
                <a:latin typeface="Arial"/>
                <a:cs typeface="Arial"/>
              </a:rPr>
              <a:t>ALIZ</a:t>
            </a:r>
            <a:r>
              <a:rPr sz="2400" b="1" dirty="0">
                <a:latin typeface="Arial"/>
                <a:cs typeface="Arial"/>
              </a:rPr>
              <a:t>E	</a:t>
            </a:r>
            <a:r>
              <a:rPr sz="2400" b="1" spc="235" dirty="0">
                <a:latin typeface="Arial"/>
                <a:cs typeface="Arial"/>
              </a:rPr>
              <a:t>YO</a:t>
            </a:r>
            <a:r>
              <a:rPr sz="2400" b="1" spc="245" dirty="0">
                <a:latin typeface="Arial"/>
                <a:cs typeface="Arial"/>
              </a:rPr>
              <a:t>U</a:t>
            </a:r>
            <a:r>
              <a:rPr sz="2400" b="1" dirty="0">
                <a:latin typeface="Arial"/>
                <a:cs typeface="Arial"/>
              </a:rPr>
              <a:t>R	</a:t>
            </a:r>
            <a:r>
              <a:rPr sz="2400" b="1" spc="245" dirty="0">
                <a:latin typeface="Arial"/>
                <a:cs typeface="Arial"/>
              </a:rPr>
              <a:t>M</a:t>
            </a:r>
            <a:r>
              <a:rPr sz="2400" b="1" spc="235" dirty="0">
                <a:latin typeface="Arial"/>
                <a:cs typeface="Arial"/>
              </a:rPr>
              <a:t>E</a:t>
            </a:r>
            <a:r>
              <a:rPr sz="2400" b="1" spc="245" dirty="0">
                <a:latin typeface="Arial"/>
                <a:cs typeface="Arial"/>
              </a:rPr>
              <a:t>M</a:t>
            </a:r>
            <a:r>
              <a:rPr sz="2400" b="1" spc="235" dirty="0">
                <a:latin typeface="Arial"/>
                <a:cs typeface="Arial"/>
              </a:rPr>
              <a:t>O</a:t>
            </a:r>
            <a:r>
              <a:rPr sz="2400" b="1" spc="245" dirty="0">
                <a:latin typeface="Arial"/>
                <a:cs typeface="Arial"/>
              </a:rPr>
              <a:t>RI</a:t>
            </a:r>
            <a:r>
              <a:rPr sz="2400" b="1" spc="235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96913" y="2673333"/>
            <a:ext cx="4405309" cy="28937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F12C-AC8A-2343-3A48-E4183609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0" y="2689562"/>
            <a:ext cx="4152900" cy="863263"/>
          </a:xfrm>
        </p:spPr>
        <p:txBody>
          <a:bodyPr/>
          <a:lstStyle/>
          <a:p>
            <a:pPr algn="ctr"/>
            <a:r>
              <a:rPr lang="en-US" sz="2800" dirty="0" err="1"/>
              <a:t>Sukhpal</a:t>
            </a:r>
            <a:r>
              <a:rPr lang="en-US" sz="2800" dirty="0"/>
              <a:t> Singh</a:t>
            </a:r>
            <a:br>
              <a:rPr lang="en-US" sz="2800" dirty="0"/>
            </a:br>
            <a:r>
              <a:rPr lang="en-US" sz="2800" dirty="0"/>
              <a:t>(MD)</a:t>
            </a:r>
            <a:endParaRPr lang="en-IN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8901E-259B-1B1A-9DEB-44F50543C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3700" y="423262"/>
            <a:ext cx="6953250" cy="2266300"/>
          </a:xfrm>
        </p:spPr>
        <p:txBody>
          <a:bodyPr/>
          <a:lstStyle/>
          <a:p>
            <a:r>
              <a:rPr lang="en-US" sz="2000" b="1" dirty="0"/>
              <a:t>Qualification : </a:t>
            </a:r>
            <a:r>
              <a:rPr lang="en-US" sz="2000" dirty="0"/>
              <a:t>Post Graduation</a:t>
            </a:r>
          </a:p>
          <a:p>
            <a:endParaRPr lang="en-US" dirty="0"/>
          </a:p>
          <a:p>
            <a:r>
              <a:rPr lang="en-US" sz="2000" b="1" dirty="0"/>
              <a:t>Experience: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5 Years experience in music industry as a Company owner.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8 Years Teacher experience in own school.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26 Years experience in Direct Selling.</a:t>
            </a:r>
          </a:p>
          <a:p>
            <a:endParaRPr lang="en-IN" b="1" dirty="0"/>
          </a:p>
          <a:p>
            <a:r>
              <a:rPr lang="en-IN" sz="2000" b="1" dirty="0"/>
              <a:t>Running Project:</a:t>
            </a:r>
          </a:p>
          <a:p>
            <a:r>
              <a:rPr lang="en-IN" dirty="0"/>
              <a:t>Shaheed Bhagat Singh Public School, </a:t>
            </a:r>
          </a:p>
          <a:p>
            <a:r>
              <a:rPr lang="en-IN" dirty="0" err="1"/>
              <a:t>Gobindpura</a:t>
            </a:r>
            <a:r>
              <a:rPr lang="en-IN" dirty="0"/>
              <a:t>, Bathinda, Punjab.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1637B-8220-1509-29D4-16E355AAA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350234"/>
            <a:ext cx="1905000" cy="217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048C3-15C2-A36C-FE22-C731A9F16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9" t="19557" r="13659" b="15752"/>
          <a:stretch/>
        </p:blipFill>
        <p:spPr>
          <a:xfrm>
            <a:off x="419880" y="3781425"/>
            <a:ext cx="1966259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A2759C-E943-5153-8DF1-6AD1FAAB5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56" y="3757356"/>
            <a:ext cx="1989845" cy="218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7C392-52EC-DAEF-6622-8EA810E53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77" y="3781425"/>
            <a:ext cx="206673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65A140-E107-C17C-D130-450BC1E39C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"/>
          <a:stretch/>
        </p:blipFill>
        <p:spPr>
          <a:xfrm>
            <a:off x="8200925" y="3792573"/>
            <a:ext cx="2031220" cy="216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6029ADE-B85D-3D57-0726-061E045A8742}"/>
              </a:ext>
            </a:extLst>
          </p:cNvPr>
          <p:cNvSpPr txBox="1">
            <a:spLocks/>
          </p:cNvSpPr>
          <p:nvPr/>
        </p:nvSpPr>
        <p:spPr>
          <a:xfrm>
            <a:off x="-616291" y="6090981"/>
            <a:ext cx="390559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kern="0" dirty="0"/>
              <a:t>Avtar Singh</a:t>
            </a:r>
            <a:br>
              <a:rPr lang="en-US" sz="2000" kern="0" dirty="0"/>
            </a:br>
            <a:r>
              <a:rPr lang="en-US" sz="2000" kern="0" dirty="0"/>
              <a:t>(Director Operation)</a:t>
            </a:r>
            <a:endParaRPr lang="en-IN" sz="2000" kern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DA76320-E80A-9A6B-90F4-7168A059042D}"/>
              </a:ext>
            </a:extLst>
          </p:cNvPr>
          <p:cNvSpPr txBox="1">
            <a:spLocks/>
          </p:cNvSpPr>
          <p:nvPr/>
        </p:nvSpPr>
        <p:spPr>
          <a:xfrm>
            <a:off x="2022021" y="6115049"/>
            <a:ext cx="40386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kern="0" dirty="0" err="1"/>
              <a:t>Rashpinder</a:t>
            </a:r>
            <a:r>
              <a:rPr lang="en-US" sz="2000" kern="0" dirty="0"/>
              <a:t> Singh</a:t>
            </a:r>
            <a:br>
              <a:rPr lang="en-US" sz="2000" kern="0" dirty="0"/>
            </a:br>
            <a:r>
              <a:rPr lang="en-US" sz="2000" kern="0" dirty="0"/>
              <a:t>(Director Services)</a:t>
            </a:r>
            <a:endParaRPr lang="en-IN" sz="2000" kern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029ADE-B85D-3D57-0726-061E045A8742}"/>
              </a:ext>
            </a:extLst>
          </p:cNvPr>
          <p:cNvSpPr txBox="1">
            <a:spLocks/>
          </p:cNvSpPr>
          <p:nvPr/>
        </p:nvSpPr>
        <p:spPr>
          <a:xfrm>
            <a:off x="4743059" y="6067425"/>
            <a:ext cx="40386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kern="0" dirty="0" err="1"/>
              <a:t>Gurpiyar</a:t>
            </a:r>
            <a:r>
              <a:rPr lang="en-US" sz="2000" kern="0" dirty="0"/>
              <a:t> Singh</a:t>
            </a:r>
            <a:br>
              <a:rPr lang="en-US" sz="2000" kern="0" dirty="0"/>
            </a:br>
            <a:r>
              <a:rPr lang="en-US" sz="2000" kern="0" dirty="0"/>
              <a:t>(Director Public</a:t>
            </a:r>
          </a:p>
          <a:p>
            <a:pPr algn="ctr"/>
            <a:r>
              <a:rPr lang="en-US" sz="2000" kern="0" dirty="0"/>
              <a:t>Relation)</a:t>
            </a:r>
            <a:endParaRPr lang="en-IN" sz="2000" kern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A76320-E80A-9A6B-90F4-7168A059042D}"/>
              </a:ext>
            </a:extLst>
          </p:cNvPr>
          <p:cNvSpPr txBox="1">
            <a:spLocks/>
          </p:cNvSpPr>
          <p:nvPr/>
        </p:nvSpPr>
        <p:spPr>
          <a:xfrm>
            <a:off x="7197235" y="6090981"/>
            <a:ext cx="40386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kern="0" dirty="0"/>
              <a:t>Sandeep Singh</a:t>
            </a:r>
            <a:br>
              <a:rPr lang="en-US" sz="2000" kern="0" dirty="0"/>
            </a:br>
            <a:r>
              <a:rPr lang="en-US" sz="2000" kern="0" dirty="0"/>
              <a:t>(Director Sales)</a:t>
            </a:r>
            <a:endParaRPr lang="en-IN" sz="2000" kern="0" dirty="0"/>
          </a:p>
        </p:txBody>
      </p:sp>
    </p:spTree>
    <p:extLst>
      <p:ext uri="{BB962C8B-B14F-4D97-AF65-F5344CB8AC3E}">
        <p14:creationId xmlns:p14="http://schemas.microsoft.com/office/powerpoint/2010/main" val="281946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25D6A-1996-16CA-B95F-7CFC3C10E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5" y="922708"/>
            <a:ext cx="3672810" cy="5198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A4504-88D3-5CBE-0D42-F7079B283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90" y="948696"/>
            <a:ext cx="3526500" cy="49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36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43F0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</TotalTime>
  <Words>588</Words>
  <Application>Microsoft Office PowerPoint</Application>
  <PresentationFormat>Custom</PresentationFormat>
  <Paragraphs>262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Arial MT</vt:lpstr>
      <vt:lpstr>Bahnschrift</vt:lpstr>
      <vt:lpstr>Calibri</vt:lpstr>
      <vt:lpstr>Times New Roman</vt:lpstr>
      <vt:lpstr>Office Theme</vt:lpstr>
      <vt:lpstr>How Many  Times We  Get a Life ?</vt:lpstr>
      <vt:lpstr>PowerPoint Presentation</vt:lpstr>
      <vt:lpstr>PowerPoint Presentation</vt:lpstr>
      <vt:lpstr>PowerPoint Presentation</vt:lpstr>
      <vt:lpstr>PowerPoint Presentation</vt:lpstr>
      <vt:lpstr>WELCOME TO</vt:lpstr>
      <vt:lpstr>WELCOME  TO</vt:lpstr>
      <vt:lpstr>Sukhpal Singh (MD)</vt:lpstr>
      <vt:lpstr>PowerPoint Presentation</vt:lpstr>
      <vt:lpstr>PowerPoint Presentation</vt:lpstr>
      <vt:lpstr>PowerPoint Presentation</vt:lpstr>
      <vt:lpstr>PowerPoint Presentation</vt:lpstr>
      <vt:lpstr>TERMS</vt:lpstr>
      <vt:lpstr>INCOMES</vt:lpstr>
      <vt:lpstr>PACKAGES</vt:lpstr>
      <vt:lpstr>ACTIVATION</vt:lpstr>
      <vt:lpstr>PowerPoint Presentation</vt:lpstr>
      <vt:lpstr>PowerPoint Presentation</vt:lpstr>
      <vt:lpstr>PowerPoint Presentation</vt:lpstr>
      <vt:lpstr>INCOME</vt:lpstr>
      <vt:lpstr>LEVEL INCOME</vt:lpstr>
      <vt:lpstr>PowerPoint Presentation</vt:lpstr>
      <vt:lpstr>PowerPoint Presentation</vt:lpstr>
      <vt:lpstr>PowerPoint Presentation</vt:lpstr>
      <vt:lpstr>  RANK  REWARDS  AWARDS</vt:lpstr>
      <vt:lpstr>TDI MASTER TABLE</vt:lpstr>
      <vt:lpstr>RETREAT PROGRAM</vt:lpstr>
      <vt:lpstr>TDI SALE CENTER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E-Commerce TDI</dc:title>
  <dc:creator>W</dc:creator>
  <cp:lastModifiedBy>Amisha Amisha</cp:lastModifiedBy>
  <cp:revision>28</cp:revision>
  <dcterms:created xsi:type="dcterms:W3CDTF">2024-08-01T09:58:16Z</dcterms:created>
  <dcterms:modified xsi:type="dcterms:W3CDTF">2024-08-02T12:08:13Z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2024-06-06T00:00:00Z</vt:filetime>
  </property>
  <property fmtid="{D5CDD505-2E9C-101B-9397-08002B2CF9AE}" pid="3" name="Creator">
    <vt:lpwstr>PowerPoint</vt:lpwstr>
  </property>
  <property fmtid="{D5CDD505-2E9C-101B-9397-08002B2CF9AE}" pid="4" name="LastSaved">
    <vt:filetime>2024-08-01T00:00:00Z</vt:filetime>
  </property>
</Properties>
</file>